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9.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Lst>
  <p:sldSz cy="5143500" cx="9144000"/>
  <p:notesSz cx="6858000" cy="9144000"/>
  <p:embeddedFontLst>
    <p:embeddedFont>
      <p:font typeface="Poppins"/>
      <p:regular r:id="rId16"/>
      <p:bold r:id="rId17"/>
      <p:italic r:id="rId18"/>
      <p:boldItalic r:id="rId19"/>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747775"/>
          </p15:clr>
        </p15:guide>
        <p15:guide id="2" pos="2880">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font" Target="fonts/Poppins-bold.fntdata"/><Relationship Id="rId16" Type="http://schemas.openxmlformats.org/officeDocument/2006/relationships/font" Target="fonts/Poppins-regular.fntdata"/><Relationship Id="rId5" Type="http://schemas.openxmlformats.org/officeDocument/2006/relationships/notesMaster" Target="notesMasters/notesMaster1.xml"/><Relationship Id="rId19" Type="http://schemas.openxmlformats.org/officeDocument/2006/relationships/font" Target="fonts/Poppins-boldItalic.fntdata"/><Relationship Id="rId6" Type="http://schemas.openxmlformats.org/officeDocument/2006/relationships/slide" Target="slides/slide1.xml"/><Relationship Id="rId18" Type="http://schemas.openxmlformats.org/officeDocument/2006/relationships/font" Target="fonts/Poppins-italic.fntdata"/><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1" Type="http://schemas.openxmlformats.org/officeDocument/2006/relationships/hyperlink" Target="https://docs.google.com/presentation/d/1uVcId4U8eJ7JeyG6HUgcGXX8p1RBrB96KcGrxRsWXUs/htmlpresent" TargetMode="External"/><Relationship Id="rId10" Type="http://schemas.openxmlformats.org/officeDocument/2006/relationships/hyperlink" Target="https://docs.google.com/presentation/d/1uVcId4U8eJ7JeyG6HUgcGXX8p1RBrB96KcGrxRsWXUs/view" TargetMode="External"/><Relationship Id="rId13" Type="http://schemas.openxmlformats.org/officeDocument/2006/relationships/hyperlink" Target="https://docs.google.com/document/d/1e1aNrvMCswdnHhuUZ5zJ6C40s5anWUwE7RrwiPhjNQ8/pub" TargetMode="External"/><Relationship Id="rId12" Type="http://schemas.openxmlformats.org/officeDocument/2006/relationships/hyperlink" Target="https://docs.google.com/document/d/1e1aNrvMCswdnHhuUZ5zJ6C40s5anWUwE7RrwiPhjNQ8/edit?usp=sharing" TargetMode="External"/><Relationship Id="rId1" Type="http://schemas.openxmlformats.org/officeDocument/2006/relationships/notesMaster" Target="../notesMasters/notesMaster1.xml"/><Relationship Id="rId2" Type="http://schemas.openxmlformats.org/officeDocument/2006/relationships/hyperlink" Target="https://drive.google.com/file/d/1-xNC6QF_kXEPH2LZcLHB-9-Lpo7Y4vKY/view?usp=sharing" TargetMode="External"/><Relationship Id="rId3" Type="http://schemas.openxmlformats.org/officeDocument/2006/relationships/hyperlink" Target="https://drive.google.com/file/d/1PjfaWmnawiihqm_vMa6xHPNzF3KM3pr8/view?usp=sharing" TargetMode="External"/><Relationship Id="rId4" Type="http://schemas.openxmlformats.org/officeDocument/2006/relationships/hyperlink" Target="https://drive.google.com/file/d/1sCSNgoBw6eClqRmtaZJUQVQTk8iXmzdV/view?usp=sharing" TargetMode="External"/><Relationship Id="rId9" Type="http://schemas.openxmlformats.org/officeDocument/2006/relationships/hyperlink" Target="https://docs.google.com/presentation/d/1uVcId4U8eJ7JeyG6HUgcGXX8p1RBrB96KcGrxRsWXUs/pub?start=true&amp;loop=true&amp;delayms=3000" TargetMode="External"/><Relationship Id="rId15" Type="http://schemas.openxmlformats.org/officeDocument/2006/relationships/hyperlink" Target="https://docs.google.com/presentation/d/1V8HwwifCxj_xpuMXkY_EUYaMxe4BoLQ1eguG-FOproI/edit?usp=sharing" TargetMode="External"/><Relationship Id="rId14" Type="http://schemas.openxmlformats.org/officeDocument/2006/relationships/hyperlink" Target="https://docs.google.com/document/d/1e1aNrvMCswdnHhuUZ5zJ6C40s5anWUwE7RrwiPhjNQ8/view" TargetMode="External"/><Relationship Id="rId17" Type="http://schemas.openxmlformats.org/officeDocument/2006/relationships/hyperlink" Target="https://docs.google.com/presentation/d/1V8HwwifCxj_xpuMXkY_EUYaMxe4BoLQ1eguG-FOproI/view" TargetMode="External"/><Relationship Id="rId16" Type="http://schemas.openxmlformats.org/officeDocument/2006/relationships/hyperlink" Target="https://docs.google.com/presentation/d/1V8HwwifCxj_xpuMXkY_EUYaMxe4BoLQ1eguG-FOproI/pub?start=true&amp;loop=true&amp;delayms=3000" TargetMode="External"/><Relationship Id="rId5" Type="http://schemas.openxmlformats.org/officeDocument/2006/relationships/hyperlink" Target="https://docs.google.com/document/d/1ptjgK0hve1rAuDDMqaN7q25JX1ksLIusvx7cIXz0Iuo/edit?usp=sharing" TargetMode="External"/><Relationship Id="rId6" Type="http://schemas.openxmlformats.org/officeDocument/2006/relationships/hyperlink" Target="https://docs.google.com/document/d/1ptjgK0hve1rAuDDMqaN7q25JX1ksLIusvx7cIXz0Iuo/pub" TargetMode="External"/><Relationship Id="rId18" Type="http://schemas.openxmlformats.org/officeDocument/2006/relationships/hyperlink" Target="https://docs.google.com/presentation/d/1V8HwwifCxj_xpuMXkY_EUYaMxe4BoLQ1eguG-FOproI/htmlpresent" TargetMode="External"/><Relationship Id="rId7" Type="http://schemas.openxmlformats.org/officeDocument/2006/relationships/hyperlink" Target="https://docs.google.com/document/d/1ptjgK0hve1rAuDDMqaN7q25JX1ksLIusvx7cIXz0Iuo/view" TargetMode="External"/><Relationship Id="rId8" Type="http://schemas.openxmlformats.org/officeDocument/2006/relationships/hyperlink" Target="https://docs.google.com/presentation/d/1uVcId4U8eJ7JeyG6HUgcGXX8p1RBrB96KcGrxRsWXUs/edit?usp=sharing" TargetMode="Externa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1" Type="http://schemas.openxmlformats.org/officeDocument/2006/relationships/hyperlink" Target="https://docs.google.com/presentation/d/1uVcId4U8eJ7JeyG6HUgcGXX8p1RBrB96KcGrxRsWXUs/htmlpresent" TargetMode="External"/><Relationship Id="rId10" Type="http://schemas.openxmlformats.org/officeDocument/2006/relationships/hyperlink" Target="https://docs.google.com/presentation/d/1uVcId4U8eJ7JeyG6HUgcGXX8p1RBrB96KcGrxRsWXUs/view" TargetMode="External"/><Relationship Id="rId13" Type="http://schemas.openxmlformats.org/officeDocument/2006/relationships/hyperlink" Target="https://docs.google.com/document/d/1e1aNrvMCswdnHhuUZ5zJ6C40s5anWUwE7RrwiPhjNQ8/pub" TargetMode="External"/><Relationship Id="rId12" Type="http://schemas.openxmlformats.org/officeDocument/2006/relationships/hyperlink" Target="https://docs.google.com/document/d/1e1aNrvMCswdnHhuUZ5zJ6C40s5anWUwE7RrwiPhjNQ8/edit?usp=sharing" TargetMode="External"/><Relationship Id="rId1" Type="http://schemas.openxmlformats.org/officeDocument/2006/relationships/notesMaster" Target="../notesMasters/notesMaster1.xml"/><Relationship Id="rId2" Type="http://schemas.openxmlformats.org/officeDocument/2006/relationships/hyperlink" Target="https://drive.google.com/file/d/1-xNC6QF_kXEPH2LZcLHB-9-Lpo7Y4vKY/view?usp=sharing" TargetMode="External"/><Relationship Id="rId3" Type="http://schemas.openxmlformats.org/officeDocument/2006/relationships/hyperlink" Target="https://drive.google.com/file/d/1PjfaWmnawiihqm_vMa6xHPNzF3KM3pr8/view?usp=sharing" TargetMode="External"/><Relationship Id="rId4" Type="http://schemas.openxmlformats.org/officeDocument/2006/relationships/hyperlink" Target="https://drive.google.com/file/d/1sCSNgoBw6eClqRmtaZJUQVQTk8iXmzdV/view?usp=sharing" TargetMode="External"/><Relationship Id="rId9" Type="http://schemas.openxmlformats.org/officeDocument/2006/relationships/hyperlink" Target="https://docs.google.com/presentation/d/1uVcId4U8eJ7JeyG6HUgcGXX8p1RBrB96KcGrxRsWXUs/pub?start=true&amp;loop=true&amp;delayms=3000" TargetMode="External"/><Relationship Id="rId15" Type="http://schemas.openxmlformats.org/officeDocument/2006/relationships/hyperlink" Target="https://docs.google.com/presentation/d/1V8HwwifCxj_xpuMXkY_EUYaMxe4BoLQ1eguG-FOproI/edit?usp=sharing" TargetMode="External"/><Relationship Id="rId14" Type="http://schemas.openxmlformats.org/officeDocument/2006/relationships/hyperlink" Target="https://docs.google.com/document/d/1e1aNrvMCswdnHhuUZ5zJ6C40s5anWUwE7RrwiPhjNQ8/view" TargetMode="External"/><Relationship Id="rId17" Type="http://schemas.openxmlformats.org/officeDocument/2006/relationships/hyperlink" Target="https://docs.google.com/presentation/d/1V8HwwifCxj_xpuMXkY_EUYaMxe4BoLQ1eguG-FOproI/view" TargetMode="External"/><Relationship Id="rId16" Type="http://schemas.openxmlformats.org/officeDocument/2006/relationships/hyperlink" Target="https://docs.google.com/presentation/d/1V8HwwifCxj_xpuMXkY_EUYaMxe4BoLQ1eguG-FOproI/pub?start=true&amp;loop=true&amp;delayms=3000" TargetMode="External"/><Relationship Id="rId5" Type="http://schemas.openxmlformats.org/officeDocument/2006/relationships/hyperlink" Target="https://docs.google.com/document/d/1ptjgK0hve1rAuDDMqaN7q25JX1ksLIusvx7cIXz0Iuo/edit?usp=sharing" TargetMode="External"/><Relationship Id="rId6" Type="http://schemas.openxmlformats.org/officeDocument/2006/relationships/hyperlink" Target="https://docs.google.com/document/d/1ptjgK0hve1rAuDDMqaN7q25JX1ksLIusvx7cIXz0Iuo/pub" TargetMode="External"/><Relationship Id="rId18" Type="http://schemas.openxmlformats.org/officeDocument/2006/relationships/hyperlink" Target="https://docs.google.com/presentation/d/1V8HwwifCxj_xpuMXkY_EUYaMxe4BoLQ1eguG-FOproI/htmlpresent" TargetMode="External"/><Relationship Id="rId7" Type="http://schemas.openxmlformats.org/officeDocument/2006/relationships/hyperlink" Target="https://docs.google.com/document/d/1ptjgK0hve1rAuDDMqaN7q25JX1ksLIusvx7cIXz0Iuo/view" TargetMode="External"/><Relationship Id="rId8" Type="http://schemas.openxmlformats.org/officeDocument/2006/relationships/hyperlink" Target="https://docs.google.com/presentation/d/1uVcId4U8eJ7JeyG6HUgcGXX8p1RBrB96KcGrxRsWXUs/edit?usp=sharing" TargetMode="Externa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SLIDES_API656768689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SLIDES_API656768689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1000" u="sng">
                <a:solidFill>
                  <a:schemeClr val="hlink"/>
                </a:solidFill>
                <a:hlinkClick r:id="rId2"/>
              </a:rPr>
              <a:t>https://drive.google.com/file/d/1-xNC6QF_kXEPH2LZcLHB-9-Lpo7Y4vKY/view?usp=sharing</a:t>
            </a:r>
            <a:endParaRPr sz="1000"/>
          </a:p>
          <a:p>
            <a:pPr indent="0" lvl="0" marL="0" rtl="0" algn="l">
              <a:spcBef>
                <a:spcPts val="0"/>
              </a:spcBef>
              <a:spcAft>
                <a:spcPts val="0"/>
              </a:spcAft>
              <a:buNone/>
            </a:pPr>
            <a:r>
              <a:rPr lang="en" sz="1000" u="sng">
                <a:solidFill>
                  <a:schemeClr val="hlink"/>
                </a:solidFill>
                <a:hlinkClick r:id="rId3"/>
              </a:rPr>
              <a:t>https://drive.google.com/file/d/1PjfaWmnawiihqm_vMa6xHPNzF3KM3pr8/view?usp=sharing</a:t>
            </a:r>
            <a:endParaRPr sz="1000"/>
          </a:p>
          <a:p>
            <a:pPr indent="0" lvl="0" marL="0" rtl="0" algn="l">
              <a:spcBef>
                <a:spcPts val="0"/>
              </a:spcBef>
              <a:spcAft>
                <a:spcPts val="0"/>
              </a:spcAft>
              <a:buNone/>
            </a:pPr>
            <a:r>
              <a:rPr lang="en" sz="1000" u="sng">
                <a:solidFill>
                  <a:schemeClr val="hlink"/>
                </a:solidFill>
                <a:hlinkClick r:id="rId4"/>
              </a:rPr>
              <a:t>https://drive.google.com/file/d/1sCSNgoBw6eClqRmtaZJUQVQTk8iXmzdV/view?usp=sharing</a:t>
            </a:r>
            <a:endParaRPr sz="1000"/>
          </a:p>
          <a:p>
            <a:pPr indent="0" lvl="0" marL="0" rtl="0" algn="l">
              <a:spcBef>
                <a:spcPts val="0"/>
              </a:spcBef>
              <a:spcAft>
                <a:spcPts val="0"/>
              </a:spcAft>
              <a:buNone/>
            </a:pPr>
            <a:r>
              <a:rPr lang="en" sz="1000" u="sng">
                <a:solidFill>
                  <a:schemeClr val="hlink"/>
                </a:solidFill>
                <a:hlinkClick r:id="rId5"/>
              </a:rPr>
              <a:t>https://docs.google.com/document/d/1ptjgK0hve1rAuDDMqaN7q25JX1ksLIusvx7cIXz0Iuo/edit?usp=sharing</a:t>
            </a:r>
            <a:endParaRPr sz="1000"/>
          </a:p>
          <a:p>
            <a:pPr indent="0" lvl="0" marL="0" rtl="0" algn="l">
              <a:spcBef>
                <a:spcPts val="0"/>
              </a:spcBef>
              <a:spcAft>
                <a:spcPts val="0"/>
              </a:spcAft>
              <a:buNone/>
            </a:pPr>
            <a:r>
              <a:rPr lang="en" sz="1000" u="sng">
                <a:solidFill>
                  <a:schemeClr val="hlink"/>
                </a:solidFill>
                <a:hlinkClick r:id="rId6"/>
              </a:rPr>
              <a:t>https://docs.google.com/document/d/1ptjgK0hve1rAuDDMqaN7q25JX1ksLIusvx7cIXz0Iuo/pub</a:t>
            </a:r>
            <a:endParaRPr sz="1000"/>
          </a:p>
          <a:p>
            <a:pPr indent="0" lvl="0" marL="0" rtl="0" algn="l">
              <a:spcBef>
                <a:spcPts val="0"/>
              </a:spcBef>
              <a:spcAft>
                <a:spcPts val="0"/>
              </a:spcAft>
              <a:buNone/>
            </a:pPr>
            <a:r>
              <a:rPr lang="en" sz="1000" u="sng">
                <a:solidFill>
                  <a:schemeClr val="hlink"/>
                </a:solidFill>
                <a:hlinkClick r:id="rId7"/>
              </a:rPr>
              <a:t>https://docs.google.com/document/d/1ptjgK0hve1rAuDDMqaN7q25JX1ksLIusvx7cIXz0Iuo/view</a:t>
            </a:r>
            <a:endParaRPr sz="1000"/>
          </a:p>
          <a:p>
            <a:pPr indent="0" lvl="0" marL="0" rtl="0" algn="l">
              <a:spcBef>
                <a:spcPts val="0"/>
              </a:spcBef>
              <a:spcAft>
                <a:spcPts val="0"/>
              </a:spcAft>
              <a:buNone/>
            </a:pPr>
            <a:r>
              <a:rPr lang="en" sz="1000" u="sng">
                <a:solidFill>
                  <a:schemeClr val="hlink"/>
                </a:solidFill>
                <a:hlinkClick r:id="rId8"/>
              </a:rPr>
              <a:t>https://docs.google.com/presentation/d/1uVcId4U8eJ7JeyG6HUgcGXX8p1RBrB96KcGrxRsWXUs/edit?usp=sharing</a:t>
            </a:r>
            <a:endParaRPr sz="1000"/>
          </a:p>
          <a:p>
            <a:pPr indent="0" lvl="0" marL="0" rtl="0" algn="l">
              <a:spcBef>
                <a:spcPts val="0"/>
              </a:spcBef>
              <a:spcAft>
                <a:spcPts val="0"/>
              </a:spcAft>
              <a:buNone/>
            </a:pPr>
            <a:r>
              <a:rPr lang="en" sz="1000" u="sng">
                <a:solidFill>
                  <a:schemeClr val="hlink"/>
                </a:solidFill>
                <a:hlinkClick r:id="rId9"/>
              </a:rPr>
              <a:t>https://docs.google.com/presentation/d/1uVcId4U8eJ7JeyG6HUgcGXX8p1RBrB96KcGrxRsWXUs/pub?start=true&amp;loop=true&amp;delayms=3000</a:t>
            </a:r>
            <a:endParaRPr sz="1000"/>
          </a:p>
          <a:p>
            <a:pPr indent="0" lvl="0" marL="0" rtl="0" algn="l">
              <a:spcBef>
                <a:spcPts val="0"/>
              </a:spcBef>
              <a:spcAft>
                <a:spcPts val="0"/>
              </a:spcAft>
              <a:buNone/>
            </a:pPr>
            <a:r>
              <a:rPr lang="en" sz="1000" u="sng">
                <a:solidFill>
                  <a:schemeClr val="hlink"/>
                </a:solidFill>
                <a:hlinkClick r:id="rId10"/>
              </a:rPr>
              <a:t>https://docs.google.com/presentation/d/1uVcId4U8eJ7JeyG6HUgcGXX8p1RBrB96KcGrxRsWXUs/view</a:t>
            </a:r>
            <a:endParaRPr sz="1000"/>
          </a:p>
          <a:p>
            <a:pPr indent="0" lvl="0" marL="0" rtl="0" algn="l">
              <a:spcBef>
                <a:spcPts val="0"/>
              </a:spcBef>
              <a:spcAft>
                <a:spcPts val="0"/>
              </a:spcAft>
              <a:buNone/>
            </a:pPr>
            <a:r>
              <a:rPr lang="en" sz="1000" u="sng">
                <a:solidFill>
                  <a:schemeClr val="hlink"/>
                </a:solidFill>
                <a:hlinkClick r:id="rId11"/>
              </a:rPr>
              <a:t>https://docs.google.com/presentation/d/1uVcId4U8eJ7JeyG6HUgcGXX8p1RBrB96KcGrxRsWXUs/htmlpresent</a:t>
            </a:r>
            <a:endParaRPr sz="1000"/>
          </a:p>
          <a:p>
            <a:pPr indent="0" lvl="0" marL="0" rtl="0" algn="l">
              <a:spcBef>
                <a:spcPts val="0"/>
              </a:spcBef>
              <a:spcAft>
                <a:spcPts val="0"/>
              </a:spcAft>
              <a:buNone/>
            </a:pPr>
            <a:r>
              <a:rPr lang="en" sz="1000" u="sng">
                <a:solidFill>
                  <a:schemeClr val="hlink"/>
                </a:solidFill>
                <a:hlinkClick r:id="rId12"/>
              </a:rPr>
              <a:t>https://docs.google.com/document/d/1e1aNrvMCswdnHhuUZ5zJ6C40s5anWUwE7RrwiPhjNQ8/edit?usp=sharing</a:t>
            </a:r>
            <a:endParaRPr sz="1000"/>
          </a:p>
          <a:p>
            <a:pPr indent="0" lvl="0" marL="0" rtl="0" algn="l">
              <a:spcBef>
                <a:spcPts val="0"/>
              </a:spcBef>
              <a:spcAft>
                <a:spcPts val="0"/>
              </a:spcAft>
              <a:buNone/>
            </a:pPr>
            <a:r>
              <a:rPr lang="en" sz="1000" u="sng">
                <a:solidFill>
                  <a:schemeClr val="hlink"/>
                </a:solidFill>
                <a:hlinkClick r:id="rId13"/>
              </a:rPr>
              <a:t>https://docs.google.com/document/d/1e1aNrvMCswdnHhuUZ5zJ6C40s5anWUwE7RrwiPhjNQ8/pub</a:t>
            </a:r>
            <a:endParaRPr sz="1000"/>
          </a:p>
          <a:p>
            <a:pPr indent="0" lvl="0" marL="0" rtl="0" algn="l">
              <a:spcBef>
                <a:spcPts val="0"/>
              </a:spcBef>
              <a:spcAft>
                <a:spcPts val="0"/>
              </a:spcAft>
              <a:buNone/>
            </a:pPr>
            <a:r>
              <a:rPr lang="en" sz="1000" u="sng">
                <a:solidFill>
                  <a:schemeClr val="hlink"/>
                </a:solidFill>
                <a:hlinkClick r:id="rId14"/>
              </a:rPr>
              <a:t>https://docs.google.com/document/d/1e1aNrvMCswdnHhuUZ5zJ6C40s5anWUwE7RrwiPhjNQ8/view</a:t>
            </a:r>
            <a:endParaRPr sz="1000"/>
          </a:p>
          <a:p>
            <a:pPr indent="0" lvl="0" marL="0" rtl="0" algn="l">
              <a:spcBef>
                <a:spcPts val="0"/>
              </a:spcBef>
              <a:spcAft>
                <a:spcPts val="0"/>
              </a:spcAft>
              <a:buNone/>
            </a:pPr>
            <a:r>
              <a:rPr lang="en" sz="1000" u="sng">
                <a:solidFill>
                  <a:schemeClr val="hlink"/>
                </a:solidFill>
                <a:hlinkClick r:id="rId15"/>
              </a:rPr>
              <a:t>https://docs.google.com/presentation/d/1V8HwwifCxj_xpuMXkY_EUYaMxe4BoLQ1eguG-FOproI/edit?usp=sharing</a:t>
            </a:r>
            <a:endParaRPr sz="1000"/>
          </a:p>
          <a:p>
            <a:pPr indent="0" lvl="0" marL="0" rtl="0" algn="l">
              <a:spcBef>
                <a:spcPts val="0"/>
              </a:spcBef>
              <a:spcAft>
                <a:spcPts val="0"/>
              </a:spcAft>
              <a:buNone/>
            </a:pPr>
            <a:r>
              <a:rPr lang="en" sz="1000" u="sng">
                <a:solidFill>
                  <a:schemeClr val="hlink"/>
                </a:solidFill>
                <a:hlinkClick r:id="rId16"/>
              </a:rPr>
              <a:t>https://docs.google.com/presentation/d/1V8HwwifCxj_xpuMXkY_EUYaMxe4BoLQ1eguG-FOproI/pub?start=true&amp;loop=true&amp;delayms=3000</a:t>
            </a:r>
            <a:endParaRPr sz="1000"/>
          </a:p>
          <a:p>
            <a:pPr indent="0" lvl="0" marL="0" rtl="0" algn="l">
              <a:spcBef>
                <a:spcPts val="0"/>
              </a:spcBef>
              <a:spcAft>
                <a:spcPts val="0"/>
              </a:spcAft>
              <a:buNone/>
            </a:pPr>
            <a:r>
              <a:rPr lang="en" sz="1000" u="sng">
                <a:solidFill>
                  <a:schemeClr val="hlink"/>
                </a:solidFill>
                <a:hlinkClick r:id="rId17"/>
              </a:rPr>
              <a:t>https://docs.google.com/presentation/d/1V8HwwifCxj_xpuMXkY_EUYaMxe4BoLQ1eguG-FOproI/view</a:t>
            </a:r>
            <a:endParaRPr sz="1000"/>
          </a:p>
          <a:p>
            <a:pPr indent="0" lvl="0" marL="0" rtl="0" algn="l">
              <a:spcBef>
                <a:spcPts val="0"/>
              </a:spcBef>
              <a:spcAft>
                <a:spcPts val="0"/>
              </a:spcAft>
              <a:buNone/>
            </a:pPr>
            <a:r>
              <a:rPr lang="en" sz="1000" u="sng">
                <a:solidFill>
                  <a:schemeClr val="hlink"/>
                </a:solidFill>
                <a:hlinkClick r:id="rId18"/>
              </a:rPr>
              <a:t>https://docs.google.com/presentation/d/1V8HwwifCxj_xpuMXkY_EUYaMxe4BoLQ1eguG-FOproI/htmlpresent</a:t>
            </a:r>
            <a:endParaRPr sz="1000"/>
          </a:p>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1" name="Shape 101"/>
        <p:cNvGrpSpPr/>
        <p:nvPr/>
      </p:nvGrpSpPr>
      <p:grpSpPr>
        <a:xfrm>
          <a:off x="0" y="0"/>
          <a:ext cx="0" cy="0"/>
          <a:chOff x="0" y="0"/>
          <a:chExt cx="0" cy="0"/>
        </a:xfrm>
      </p:grpSpPr>
      <p:sp>
        <p:nvSpPr>
          <p:cNvPr id="102" name="Google Shape;102;SLIDES_API656768689_4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3" name="Google Shape;103;SLIDES_API656768689_4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photobooth rental long beach,wedding photobooth rental long beach,photobooth rental prices long beach</a:t>
            </a:r>
            <a:endParaRPr/>
          </a:p>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6" name="Shape 56"/>
        <p:cNvGrpSpPr/>
        <p:nvPr/>
      </p:nvGrpSpPr>
      <p:grpSpPr>
        <a:xfrm>
          <a:off x="0" y="0"/>
          <a:ext cx="0" cy="0"/>
          <a:chOff x="0" y="0"/>
          <a:chExt cx="0" cy="0"/>
        </a:xfrm>
      </p:grpSpPr>
      <p:sp>
        <p:nvSpPr>
          <p:cNvPr id="57" name="Google Shape;57;SLIDES_API656768689_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8" name="Google Shape;58;SLIDES_API656768689_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1" name="Shape 61"/>
        <p:cNvGrpSpPr/>
        <p:nvPr/>
      </p:nvGrpSpPr>
      <p:grpSpPr>
        <a:xfrm>
          <a:off x="0" y="0"/>
          <a:ext cx="0" cy="0"/>
          <a:chOff x="0" y="0"/>
          <a:chExt cx="0" cy="0"/>
        </a:xfrm>
      </p:grpSpPr>
      <p:sp>
        <p:nvSpPr>
          <p:cNvPr id="62" name="Google Shape;62;SLIDES_API656768689_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3" name="Google Shape;63;SLIDES_API656768689_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5" name="Shape 65"/>
        <p:cNvGrpSpPr/>
        <p:nvPr/>
      </p:nvGrpSpPr>
      <p:grpSpPr>
        <a:xfrm>
          <a:off x="0" y="0"/>
          <a:ext cx="0" cy="0"/>
          <a:chOff x="0" y="0"/>
          <a:chExt cx="0" cy="0"/>
        </a:xfrm>
      </p:grpSpPr>
      <p:sp>
        <p:nvSpPr>
          <p:cNvPr id="66" name="Google Shape;66;SLIDES_API656768689_1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7" name="Google Shape;67;SLIDES_API656768689_1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photobooth rental long beach,wedding photobooth rental long beach,photobooth rental prices long beach</a:t>
            </a:r>
            <a:endParaRPr/>
          </a:p>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1" name="Shape 71"/>
        <p:cNvGrpSpPr/>
        <p:nvPr/>
      </p:nvGrpSpPr>
      <p:grpSpPr>
        <a:xfrm>
          <a:off x="0" y="0"/>
          <a:ext cx="0" cy="0"/>
          <a:chOff x="0" y="0"/>
          <a:chExt cx="0" cy="0"/>
        </a:xfrm>
      </p:grpSpPr>
      <p:sp>
        <p:nvSpPr>
          <p:cNvPr id="72" name="Google Shape;72;SLIDES_API656768689_1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3" name="Google Shape;73;SLIDES_API656768689_1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 Photo Fiesta! Photo Booth Rentals16000 Kaplan Ave, City of Industry, CA 91744562-303-9926</a:t>
            </a:r>
            <a:endParaRPr/>
          </a:p>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7" name="Shape 77"/>
        <p:cNvGrpSpPr/>
        <p:nvPr/>
      </p:nvGrpSpPr>
      <p:grpSpPr>
        <a:xfrm>
          <a:off x="0" y="0"/>
          <a:ext cx="0" cy="0"/>
          <a:chOff x="0" y="0"/>
          <a:chExt cx="0" cy="0"/>
        </a:xfrm>
      </p:grpSpPr>
      <p:sp>
        <p:nvSpPr>
          <p:cNvPr id="78" name="Google Shape;78;SLIDES_API656768689_2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9" name="Google Shape;79;SLIDES_API656768689_2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 Photo Fiesta! Photo Booth Rentals16000 Kaplan Ave, City of Industry, CA 91744562-303-9926</a:t>
            </a:r>
            <a:endParaRPr/>
          </a:p>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3" name="Shape 83"/>
        <p:cNvGrpSpPr/>
        <p:nvPr/>
      </p:nvGrpSpPr>
      <p:grpSpPr>
        <a:xfrm>
          <a:off x="0" y="0"/>
          <a:ext cx="0" cy="0"/>
          <a:chOff x="0" y="0"/>
          <a:chExt cx="0" cy="0"/>
        </a:xfrm>
      </p:grpSpPr>
      <p:sp>
        <p:nvSpPr>
          <p:cNvPr id="84" name="Google Shape;84;SLIDES_API656768689_2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5" name="Google Shape;85;SLIDES_API656768689_2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8" name="Shape 88"/>
        <p:cNvGrpSpPr/>
        <p:nvPr/>
      </p:nvGrpSpPr>
      <p:grpSpPr>
        <a:xfrm>
          <a:off x="0" y="0"/>
          <a:ext cx="0" cy="0"/>
          <a:chOff x="0" y="0"/>
          <a:chExt cx="0" cy="0"/>
        </a:xfrm>
      </p:grpSpPr>
      <p:sp>
        <p:nvSpPr>
          <p:cNvPr id="89" name="Google Shape;89;SLIDES_API656768689_3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0" name="Google Shape;90;SLIDES_API656768689_3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photobooth rental long beach,wedding photobooth rental long beach,photobooth rental prices long beach</a:t>
            </a:r>
            <a:endParaRPr/>
          </a:p>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4" name="Shape 94"/>
        <p:cNvGrpSpPr/>
        <p:nvPr/>
      </p:nvGrpSpPr>
      <p:grpSpPr>
        <a:xfrm>
          <a:off x="0" y="0"/>
          <a:ext cx="0" cy="0"/>
          <a:chOff x="0" y="0"/>
          <a:chExt cx="0" cy="0"/>
        </a:xfrm>
      </p:grpSpPr>
      <p:sp>
        <p:nvSpPr>
          <p:cNvPr id="95" name="Google Shape;95;SLIDES_API656768689_3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6" name="Google Shape;96;SLIDES_API656768689_3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1000" u="sng">
                <a:solidFill>
                  <a:schemeClr val="hlink"/>
                </a:solidFill>
                <a:hlinkClick r:id="rId2"/>
              </a:rPr>
              <a:t>https://drive.google.com/file/d/1-xNC6QF_kXEPH2LZcLHB-9-Lpo7Y4vKY/view?usp=sharing</a:t>
            </a:r>
            <a:endParaRPr sz="1000"/>
          </a:p>
          <a:p>
            <a:pPr indent="0" lvl="0" marL="0" rtl="0" algn="l">
              <a:spcBef>
                <a:spcPts val="0"/>
              </a:spcBef>
              <a:spcAft>
                <a:spcPts val="0"/>
              </a:spcAft>
              <a:buNone/>
            </a:pPr>
            <a:r>
              <a:rPr lang="en" sz="1000" u="sng">
                <a:solidFill>
                  <a:schemeClr val="hlink"/>
                </a:solidFill>
                <a:hlinkClick r:id="rId3"/>
              </a:rPr>
              <a:t>https://drive.google.com/file/d/1PjfaWmnawiihqm_vMa6xHPNzF3KM3pr8/view?usp=sharing</a:t>
            </a:r>
            <a:endParaRPr sz="1000"/>
          </a:p>
          <a:p>
            <a:pPr indent="0" lvl="0" marL="0" rtl="0" algn="l">
              <a:spcBef>
                <a:spcPts val="0"/>
              </a:spcBef>
              <a:spcAft>
                <a:spcPts val="0"/>
              </a:spcAft>
              <a:buNone/>
            </a:pPr>
            <a:r>
              <a:rPr lang="en" sz="1000" u="sng">
                <a:solidFill>
                  <a:schemeClr val="hlink"/>
                </a:solidFill>
                <a:hlinkClick r:id="rId4"/>
              </a:rPr>
              <a:t>https://drive.google.com/file/d/1sCSNgoBw6eClqRmtaZJUQVQTk8iXmzdV/view?usp=sharing</a:t>
            </a:r>
            <a:endParaRPr sz="1000"/>
          </a:p>
          <a:p>
            <a:pPr indent="0" lvl="0" marL="0" rtl="0" algn="l">
              <a:spcBef>
                <a:spcPts val="0"/>
              </a:spcBef>
              <a:spcAft>
                <a:spcPts val="0"/>
              </a:spcAft>
              <a:buNone/>
            </a:pPr>
            <a:r>
              <a:rPr lang="en" sz="1000" u="sng">
                <a:solidFill>
                  <a:schemeClr val="hlink"/>
                </a:solidFill>
                <a:hlinkClick r:id="rId5"/>
              </a:rPr>
              <a:t>https://docs.google.com/document/d/1ptjgK0hve1rAuDDMqaN7q25JX1ksLIusvx7cIXz0Iuo/edit?usp=sharing</a:t>
            </a:r>
            <a:endParaRPr sz="1000"/>
          </a:p>
          <a:p>
            <a:pPr indent="0" lvl="0" marL="0" rtl="0" algn="l">
              <a:spcBef>
                <a:spcPts val="0"/>
              </a:spcBef>
              <a:spcAft>
                <a:spcPts val="0"/>
              </a:spcAft>
              <a:buNone/>
            </a:pPr>
            <a:r>
              <a:rPr lang="en" sz="1000" u="sng">
                <a:solidFill>
                  <a:schemeClr val="hlink"/>
                </a:solidFill>
                <a:hlinkClick r:id="rId6"/>
              </a:rPr>
              <a:t>https://docs.google.com/document/d/1ptjgK0hve1rAuDDMqaN7q25JX1ksLIusvx7cIXz0Iuo/pub</a:t>
            </a:r>
            <a:endParaRPr sz="1000"/>
          </a:p>
          <a:p>
            <a:pPr indent="0" lvl="0" marL="0" rtl="0" algn="l">
              <a:spcBef>
                <a:spcPts val="0"/>
              </a:spcBef>
              <a:spcAft>
                <a:spcPts val="0"/>
              </a:spcAft>
              <a:buNone/>
            </a:pPr>
            <a:r>
              <a:rPr lang="en" sz="1000" u="sng">
                <a:solidFill>
                  <a:schemeClr val="hlink"/>
                </a:solidFill>
                <a:hlinkClick r:id="rId7"/>
              </a:rPr>
              <a:t>https://docs.google.com/document/d/1ptjgK0hve1rAuDDMqaN7q25JX1ksLIusvx7cIXz0Iuo/view</a:t>
            </a:r>
            <a:endParaRPr sz="1000"/>
          </a:p>
          <a:p>
            <a:pPr indent="0" lvl="0" marL="0" rtl="0" algn="l">
              <a:spcBef>
                <a:spcPts val="0"/>
              </a:spcBef>
              <a:spcAft>
                <a:spcPts val="0"/>
              </a:spcAft>
              <a:buNone/>
            </a:pPr>
            <a:r>
              <a:rPr lang="en" sz="1000" u="sng">
                <a:solidFill>
                  <a:schemeClr val="hlink"/>
                </a:solidFill>
                <a:hlinkClick r:id="rId8"/>
              </a:rPr>
              <a:t>https://docs.google.com/presentation/d/1uVcId4U8eJ7JeyG6HUgcGXX8p1RBrB96KcGrxRsWXUs/edit?usp=sharing</a:t>
            </a:r>
            <a:endParaRPr sz="1000"/>
          </a:p>
          <a:p>
            <a:pPr indent="0" lvl="0" marL="0" rtl="0" algn="l">
              <a:spcBef>
                <a:spcPts val="0"/>
              </a:spcBef>
              <a:spcAft>
                <a:spcPts val="0"/>
              </a:spcAft>
              <a:buNone/>
            </a:pPr>
            <a:r>
              <a:rPr lang="en" sz="1000" u="sng">
                <a:solidFill>
                  <a:schemeClr val="hlink"/>
                </a:solidFill>
                <a:hlinkClick r:id="rId9"/>
              </a:rPr>
              <a:t>https://docs.google.com/presentation/d/1uVcId4U8eJ7JeyG6HUgcGXX8p1RBrB96KcGrxRsWXUs/pub?start=true&amp;loop=true&amp;delayms=3000</a:t>
            </a:r>
            <a:endParaRPr sz="1000"/>
          </a:p>
          <a:p>
            <a:pPr indent="0" lvl="0" marL="0" rtl="0" algn="l">
              <a:spcBef>
                <a:spcPts val="0"/>
              </a:spcBef>
              <a:spcAft>
                <a:spcPts val="0"/>
              </a:spcAft>
              <a:buNone/>
            </a:pPr>
            <a:r>
              <a:rPr lang="en" sz="1000" u="sng">
                <a:solidFill>
                  <a:schemeClr val="hlink"/>
                </a:solidFill>
                <a:hlinkClick r:id="rId10"/>
              </a:rPr>
              <a:t>https://docs.google.com/presentation/d/1uVcId4U8eJ7JeyG6HUgcGXX8p1RBrB96KcGrxRsWXUs/view</a:t>
            </a:r>
            <a:endParaRPr sz="1000"/>
          </a:p>
          <a:p>
            <a:pPr indent="0" lvl="0" marL="0" rtl="0" algn="l">
              <a:spcBef>
                <a:spcPts val="0"/>
              </a:spcBef>
              <a:spcAft>
                <a:spcPts val="0"/>
              </a:spcAft>
              <a:buNone/>
            </a:pPr>
            <a:r>
              <a:rPr lang="en" sz="1000" u="sng">
                <a:solidFill>
                  <a:schemeClr val="hlink"/>
                </a:solidFill>
                <a:hlinkClick r:id="rId11"/>
              </a:rPr>
              <a:t>https://docs.google.com/presentation/d/1uVcId4U8eJ7JeyG6HUgcGXX8p1RBrB96KcGrxRsWXUs/htmlpresent</a:t>
            </a:r>
            <a:endParaRPr sz="1000"/>
          </a:p>
          <a:p>
            <a:pPr indent="0" lvl="0" marL="0" rtl="0" algn="l">
              <a:spcBef>
                <a:spcPts val="0"/>
              </a:spcBef>
              <a:spcAft>
                <a:spcPts val="0"/>
              </a:spcAft>
              <a:buNone/>
            </a:pPr>
            <a:r>
              <a:rPr lang="en" sz="1000" u="sng">
                <a:solidFill>
                  <a:schemeClr val="hlink"/>
                </a:solidFill>
                <a:hlinkClick r:id="rId12"/>
              </a:rPr>
              <a:t>https://docs.google.com/document/d/1e1aNrvMCswdnHhuUZ5zJ6C40s5anWUwE7RrwiPhjNQ8/edit?usp=sharing</a:t>
            </a:r>
            <a:endParaRPr sz="1000"/>
          </a:p>
          <a:p>
            <a:pPr indent="0" lvl="0" marL="0" rtl="0" algn="l">
              <a:spcBef>
                <a:spcPts val="0"/>
              </a:spcBef>
              <a:spcAft>
                <a:spcPts val="0"/>
              </a:spcAft>
              <a:buNone/>
            </a:pPr>
            <a:r>
              <a:rPr lang="en" sz="1000" u="sng">
                <a:solidFill>
                  <a:schemeClr val="hlink"/>
                </a:solidFill>
                <a:hlinkClick r:id="rId13"/>
              </a:rPr>
              <a:t>https://docs.google.com/document/d/1e1aNrvMCswdnHhuUZ5zJ6C40s5anWUwE7RrwiPhjNQ8/pub</a:t>
            </a:r>
            <a:endParaRPr sz="1000"/>
          </a:p>
          <a:p>
            <a:pPr indent="0" lvl="0" marL="0" rtl="0" algn="l">
              <a:spcBef>
                <a:spcPts val="0"/>
              </a:spcBef>
              <a:spcAft>
                <a:spcPts val="0"/>
              </a:spcAft>
              <a:buNone/>
            </a:pPr>
            <a:r>
              <a:rPr lang="en" sz="1000" u="sng">
                <a:solidFill>
                  <a:schemeClr val="hlink"/>
                </a:solidFill>
                <a:hlinkClick r:id="rId14"/>
              </a:rPr>
              <a:t>https://docs.google.com/document/d/1e1aNrvMCswdnHhuUZ5zJ6C40s5anWUwE7RrwiPhjNQ8/view</a:t>
            </a:r>
            <a:endParaRPr sz="1000"/>
          </a:p>
          <a:p>
            <a:pPr indent="0" lvl="0" marL="0" rtl="0" algn="l">
              <a:spcBef>
                <a:spcPts val="0"/>
              </a:spcBef>
              <a:spcAft>
                <a:spcPts val="0"/>
              </a:spcAft>
              <a:buNone/>
            </a:pPr>
            <a:r>
              <a:rPr lang="en" sz="1000" u="sng">
                <a:solidFill>
                  <a:schemeClr val="hlink"/>
                </a:solidFill>
                <a:hlinkClick r:id="rId15"/>
              </a:rPr>
              <a:t>https://docs.google.com/presentation/d/1V8HwwifCxj_xpuMXkY_EUYaMxe4BoLQ1eguG-FOproI/edit?usp=sharing</a:t>
            </a:r>
            <a:endParaRPr sz="1000"/>
          </a:p>
          <a:p>
            <a:pPr indent="0" lvl="0" marL="0" rtl="0" algn="l">
              <a:spcBef>
                <a:spcPts val="0"/>
              </a:spcBef>
              <a:spcAft>
                <a:spcPts val="0"/>
              </a:spcAft>
              <a:buNone/>
            </a:pPr>
            <a:r>
              <a:rPr lang="en" sz="1000" u="sng">
                <a:solidFill>
                  <a:schemeClr val="hlink"/>
                </a:solidFill>
                <a:hlinkClick r:id="rId16"/>
              </a:rPr>
              <a:t>https://docs.google.com/presentation/d/1V8HwwifCxj_xpuMXkY_EUYaMxe4BoLQ1eguG-FOproI/pub?start=true&amp;loop=true&amp;delayms=3000</a:t>
            </a:r>
            <a:endParaRPr sz="1000"/>
          </a:p>
          <a:p>
            <a:pPr indent="0" lvl="0" marL="0" rtl="0" algn="l">
              <a:spcBef>
                <a:spcPts val="0"/>
              </a:spcBef>
              <a:spcAft>
                <a:spcPts val="0"/>
              </a:spcAft>
              <a:buNone/>
            </a:pPr>
            <a:r>
              <a:rPr lang="en" sz="1000" u="sng">
                <a:solidFill>
                  <a:schemeClr val="hlink"/>
                </a:solidFill>
                <a:hlinkClick r:id="rId17"/>
              </a:rPr>
              <a:t>https://docs.google.com/presentation/d/1V8HwwifCxj_xpuMXkY_EUYaMxe4BoLQ1eguG-FOproI/view</a:t>
            </a:r>
            <a:endParaRPr sz="1000"/>
          </a:p>
          <a:p>
            <a:pPr indent="0" lvl="0" marL="0" rtl="0" algn="l">
              <a:spcBef>
                <a:spcPts val="0"/>
              </a:spcBef>
              <a:spcAft>
                <a:spcPts val="0"/>
              </a:spcAft>
              <a:buNone/>
            </a:pPr>
            <a:r>
              <a:rPr lang="en" sz="1000" u="sng">
                <a:solidFill>
                  <a:schemeClr val="hlink"/>
                </a:solidFill>
                <a:hlinkClick r:id="rId18"/>
              </a:rPr>
              <a:t>https://docs.google.com/presentation/d/1V8HwwifCxj_xpuMXkY_EUYaMxe4BoLQ1eguG-FOproI/htmlpresent</a:t>
            </a:r>
            <a:endParaRPr sz="1000"/>
          </a:p>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p:spPr>
        <p:txBody>
          <a:bodyPr anchorCtr="0" anchor="b" bIns="91425" lIns="91425" spcFirstLastPara="1" rIns="91425" wrap="square" tIns="91425">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311700" y="2834125"/>
            <a:ext cx="8520600" cy="7926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311700" y="3152225"/>
            <a:ext cx="8520600" cy="13008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47" name="Google Shape;47;p11"/>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150850"/>
            <a:ext cx="8520600" cy="8418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19" name="Google Shape;19;p4"/>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3117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3" name="Google Shape;23;p5"/>
          <p:cNvSpPr txBox="1"/>
          <p:nvPr>
            <p:ph idx="2" type="body"/>
          </p:nvPr>
        </p:nvSpPr>
        <p:spPr>
          <a:xfrm>
            <a:off x="48324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4" name="Google Shape;24;p5"/>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555600"/>
            <a:ext cx="2808000" cy="7557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311700" y="1389600"/>
            <a:ext cx="2808000" cy="31794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1" name="Google Shape;31;p7"/>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450150"/>
            <a:ext cx="6367800" cy="4090800"/>
          </a:xfrm>
          <a:prstGeom prst="rect">
            <a:avLst/>
          </a:prstGeom>
        </p:spPr>
        <p:txBody>
          <a:bodyPr anchorCtr="0" anchor="ctr" bIns="91425" lIns="91425" spcFirstLastPara="1" rIns="91425" wrap="square" tIns="91425">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65500" y="1233175"/>
            <a:ext cx="4045200" cy="14823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65500" y="2803075"/>
            <a:ext cx="4045200" cy="12351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939500" y="724075"/>
            <a:ext cx="3837000" cy="36951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40" name="Google Shape;40;p9"/>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11700" y="4230575"/>
            <a:ext cx="5998800" cy="6051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0"/>
              </a:spcBef>
              <a:spcAft>
                <a:spcPts val="0"/>
              </a:spcAft>
              <a:buClr>
                <a:schemeClr val="dk2"/>
              </a:buClr>
              <a:buSzPts val="1400"/>
              <a:buChar char="○"/>
              <a:defRPr>
                <a:solidFill>
                  <a:schemeClr val="dk2"/>
                </a:solidFill>
              </a:defRPr>
            </a:lvl2pPr>
            <a:lvl3pPr indent="-317500" lvl="2" marL="1371600">
              <a:lnSpc>
                <a:spcPct val="115000"/>
              </a:lnSpc>
              <a:spcBef>
                <a:spcPts val="0"/>
              </a:spcBef>
              <a:spcAft>
                <a:spcPts val="0"/>
              </a:spcAft>
              <a:buClr>
                <a:schemeClr val="dk2"/>
              </a:buClr>
              <a:buSzPts val="1400"/>
              <a:buChar char="■"/>
              <a:defRPr>
                <a:solidFill>
                  <a:schemeClr val="dk2"/>
                </a:solidFill>
              </a:defRPr>
            </a:lvl3pPr>
            <a:lvl4pPr indent="-317500" lvl="3" marL="1828800">
              <a:lnSpc>
                <a:spcPct val="115000"/>
              </a:lnSpc>
              <a:spcBef>
                <a:spcPts val="0"/>
              </a:spcBef>
              <a:spcAft>
                <a:spcPts val="0"/>
              </a:spcAft>
              <a:buClr>
                <a:schemeClr val="dk2"/>
              </a:buClr>
              <a:buSzPts val="1400"/>
              <a:buChar char="●"/>
              <a:defRPr>
                <a:solidFill>
                  <a:schemeClr val="dk2"/>
                </a:solidFill>
              </a:defRPr>
            </a:lvl4pPr>
            <a:lvl5pPr indent="-317500" lvl="4" marL="2286000">
              <a:lnSpc>
                <a:spcPct val="115000"/>
              </a:lnSpc>
              <a:spcBef>
                <a:spcPts val="0"/>
              </a:spcBef>
              <a:spcAft>
                <a:spcPts val="0"/>
              </a:spcAft>
              <a:buClr>
                <a:schemeClr val="dk2"/>
              </a:buClr>
              <a:buSzPts val="1400"/>
              <a:buChar char="○"/>
              <a:defRPr>
                <a:solidFill>
                  <a:schemeClr val="dk2"/>
                </a:solidFill>
              </a:defRPr>
            </a:lvl5pPr>
            <a:lvl6pPr indent="-317500" lvl="5" marL="2743200">
              <a:lnSpc>
                <a:spcPct val="115000"/>
              </a:lnSpc>
              <a:spcBef>
                <a:spcPts val="0"/>
              </a:spcBef>
              <a:spcAft>
                <a:spcPts val="0"/>
              </a:spcAft>
              <a:buClr>
                <a:schemeClr val="dk2"/>
              </a:buClr>
              <a:buSzPts val="1400"/>
              <a:buChar char="■"/>
              <a:defRPr>
                <a:solidFill>
                  <a:schemeClr val="dk2"/>
                </a:solidFill>
              </a:defRPr>
            </a:lvl6pPr>
            <a:lvl7pPr indent="-317500" lvl="6" marL="3200400">
              <a:lnSpc>
                <a:spcPct val="115000"/>
              </a:lnSpc>
              <a:spcBef>
                <a:spcPts val="0"/>
              </a:spcBef>
              <a:spcAft>
                <a:spcPts val="0"/>
              </a:spcAft>
              <a:buClr>
                <a:schemeClr val="dk2"/>
              </a:buClr>
              <a:buSzPts val="1400"/>
              <a:buChar char="●"/>
              <a:defRPr>
                <a:solidFill>
                  <a:schemeClr val="dk2"/>
                </a:solidFill>
              </a:defRPr>
            </a:lvl7pPr>
            <a:lvl8pPr indent="-317500" lvl="7" marL="3657600">
              <a:lnSpc>
                <a:spcPct val="115000"/>
              </a:lnSpc>
              <a:spcBef>
                <a:spcPts val="0"/>
              </a:spcBef>
              <a:spcAft>
                <a:spcPts val="0"/>
              </a:spcAft>
              <a:buClr>
                <a:schemeClr val="dk2"/>
              </a:buClr>
              <a:buSzPts val="1400"/>
              <a:buChar char="○"/>
              <a:defRPr>
                <a:solidFill>
                  <a:schemeClr val="dk2"/>
                </a:solidFill>
              </a:defRPr>
            </a:lvl8pPr>
            <a:lvl9pPr indent="-317500" lvl="8" marL="4114800">
              <a:lnSpc>
                <a:spcPct val="115000"/>
              </a:lnSpc>
              <a:spcBef>
                <a:spcPts val="0"/>
              </a:spcBef>
              <a:spcAft>
                <a:spcPts val="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hyperlink" Target="https://sites.google.com/view/open-air-photo-booth-rental/home"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0.xml"/><Relationship Id="rId3" Type="http://schemas.openxmlformats.org/officeDocument/2006/relationships/hyperlink" Target="https://sites.google.com/view/open-air-photo-booth-rental/home"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2.xml"/><Relationship Id="rId3" Type="http://schemas.openxmlformats.org/officeDocument/2006/relationships/hyperlink" Target="https://drive.google.com/file/d/1QpTiTGFtM9xqrHFr3NrlOHazlavUN-IZ/view?usp=drivesdk" TargetMode="External"/><Relationship Id="rId4" Type="http://schemas.openxmlformats.org/officeDocument/2006/relationships/image" Target="../media/image1.jp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 Id="rId3" Type="http://schemas.openxmlformats.org/officeDocument/2006/relationships/hyperlink" Target="https://sites.google.com/view/open-air-photo-booth-rental/home"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7.xml"/><Relationship Id="rId3" Type="http://schemas.openxmlformats.org/officeDocument/2006/relationships/hyperlink" Target="https://sites.google.com/view/open-air-photo-booth-rental/home" TargetMode="External"/><Relationship Id="rId4" Type="http://schemas.openxmlformats.org/officeDocument/2006/relationships/image" Target="../media/image2.jp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1" Type="http://schemas.openxmlformats.org/officeDocument/2006/relationships/hyperlink" Target="https://docs.google.com/presentation/d/1uVcId4U8eJ7JeyG6HUgcGXX8p1RBrB96KcGrxRsWXUs/view" TargetMode="External"/><Relationship Id="rId10" Type="http://schemas.openxmlformats.org/officeDocument/2006/relationships/hyperlink" Target="https://docs.google.com/presentation/d/1uVcId4U8eJ7JeyG6HUgcGXX8p1RBrB96KcGrxRsWXUs/pub?start=true&amp;loop=true&amp;delayms=3000" TargetMode="External"/><Relationship Id="rId13" Type="http://schemas.openxmlformats.org/officeDocument/2006/relationships/hyperlink" Target="https://docs.google.com/document/d/1e1aNrvMCswdnHhuUZ5zJ6C40s5anWUwE7RrwiPhjNQ8/edit?usp=sharing" TargetMode="External"/><Relationship Id="rId12" Type="http://schemas.openxmlformats.org/officeDocument/2006/relationships/hyperlink" Target="https://docs.google.com/presentation/d/1uVcId4U8eJ7JeyG6HUgcGXX8p1RBrB96KcGrxRsWXUs/htmlpresent" TargetMode="External"/><Relationship Id="rId1" Type="http://schemas.openxmlformats.org/officeDocument/2006/relationships/slideLayout" Target="../slideLayouts/slideLayout4.xml"/><Relationship Id="rId2" Type="http://schemas.openxmlformats.org/officeDocument/2006/relationships/notesSlide" Target="../notesSlides/notesSlide9.xml"/><Relationship Id="rId3" Type="http://schemas.openxmlformats.org/officeDocument/2006/relationships/hyperlink" Target="https://drive.google.com/file/d/1-xNC6QF_kXEPH2LZcLHB-9-Lpo7Y4vKY/view?usp=sharing" TargetMode="External"/><Relationship Id="rId4" Type="http://schemas.openxmlformats.org/officeDocument/2006/relationships/hyperlink" Target="https://drive.google.com/file/d/1PjfaWmnawiihqm_vMa6xHPNzF3KM3pr8/view?usp=sharing" TargetMode="External"/><Relationship Id="rId9" Type="http://schemas.openxmlformats.org/officeDocument/2006/relationships/hyperlink" Target="https://docs.google.com/presentation/d/1uVcId4U8eJ7JeyG6HUgcGXX8p1RBrB96KcGrxRsWXUs/edit?usp=sharing" TargetMode="External"/><Relationship Id="rId15" Type="http://schemas.openxmlformats.org/officeDocument/2006/relationships/hyperlink" Target="https://docs.google.com/document/d/1e1aNrvMCswdnHhuUZ5zJ6C40s5anWUwE7RrwiPhjNQ8/view" TargetMode="External"/><Relationship Id="rId14" Type="http://schemas.openxmlformats.org/officeDocument/2006/relationships/hyperlink" Target="https://docs.google.com/document/d/1e1aNrvMCswdnHhuUZ5zJ6C40s5anWUwE7RrwiPhjNQ8/pub" TargetMode="External"/><Relationship Id="rId17" Type="http://schemas.openxmlformats.org/officeDocument/2006/relationships/hyperlink" Target="https://docs.google.com/presentation/d/1V8HwwifCxj_xpuMXkY_EUYaMxe4BoLQ1eguG-FOproI/pub?start=true&amp;loop=true&amp;delayms=3000" TargetMode="External"/><Relationship Id="rId16" Type="http://schemas.openxmlformats.org/officeDocument/2006/relationships/hyperlink" Target="https://docs.google.com/presentation/d/1V8HwwifCxj_xpuMXkY_EUYaMxe4BoLQ1eguG-FOproI/edit?usp=sharing" TargetMode="External"/><Relationship Id="rId5" Type="http://schemas.openxmlformats.org/officeDocument/2006/relationships/hyperlink" Target="https://drive.google.com/file/d/1sCSNgoBw6eClqRmtaZJUQVQTk8iXmzdV/view?usp=sharing" TargetMode="External"/><Relationship Id="rId19" Type="http://schemas.openxmlformats.org/officeDocument/2006/relationships/hyperlink" Target="https://docs.google.com/presentation/d/1V8HwwifCxj_xpuMXkY_EUYaMxe4BoLQ1eguG-FOproI/htmlpresent" TargetMode="External"/><Relationship Id="rId6" Type="http://schemas.openxmlformats.org/officeDocument/2006/relationships/hyperlink" Target="https://docs.google.com/document/d/1ptjgK0hve1rAuDDMqaN7q25JX1ksLIusvx7cIXz0Iuo/edit?usp=sharing" TargetMode="External"/><Relationship Id="rId18" Type="http://schemas.openxmlformats.org/officeDocument/2006/relationships/hyperlink" Target="https://docs.google.com/presentation/d/1V8HwwifCxj_xpuMXkY_EUYaMxe4BoLQ1eguG-FOproI/view" TargetMode="External"/><Relationship Id="rId7" Type="http://schemas.openxmlformats.org/officeDocument/2006/relationships/hyperlink" Target="https://docs.google.com/document/d/1ptjgK0hve1rAuDDMqaN7q25JX1ksLIusvx7cIXz0Iuo/pub" TargetMode="External"/><Relationship Id="rId8" Type="http://schemas.openxmlformats.org/officeDocument/2006/relationships/hyperlink" Target="https://docs.google.com/document/d/1ptjgK0hve1rAuDDMqaN7q25JX1ksLIusvx7cIXz0Iuo/view" TargetMode="Externa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3" name="Shape 53"/>
        <p:cNvGrpSpPr/>
        <p:nvPr/>
      </p:nvGrpSpPr>
      <p:grpSpPr>
        <a:xfrm>
          <a:off x="0" y="0"/>
          <a:ext cx="0" cy="0"/>
          <a:chOff x="0" y="0"/>
          <a:chExt cx="0" cy="0"/>
        </a:xfrm>
      </p:grpSpPr>
      <p:sp>
        <p:nvSpPr>
          <p:cNvPr id="54" name="Google Shape;54;p13"/>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b="1" lang="en">
                <a:solidFill>
                  <a:srgbClr val="A8D673"/>
                </a:solidFill>
                <a:latin typeface="Poppins"/>
                <a:ea typeface="Poppins"/>
                <a:cs typeface="Poppins"/>
                <a:sym typeface="Poppins"/>
              </a:rPr>
              <a:t>wedding photobooth rental long beach</a:t>
            </a:r>
            <a:endParaRPr b="1">
              <a:solidFill>
                <a:srgbClr val="A8D673"/>
              </a:solidFill>
              <a:latin typeface="Poppins"/>
              <a:ea typeface="Poppins"/>
              <a:cs typeface="Poppins"/>
              <a:sym typeface="Poppins"/>
            </a:endParaRPr>
          </a:p>
        </p:txBody>
      </p:sp>
      <p:sp>
        <p:nvSpPr>
          <p:cNvPr id="55" name="Google Shape;55;p13"/>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u="sng">
                <a:solidFill>
                  <a:schemeClr val="hlink"/>
                </a:solidFill>
                <a:hlinkClick r:id="rId3"/>
              </a:rPr>
              <a:t>https://sites.google.com/view/open-air-photo-booth-rental/home</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4" name="Shape 104"/>
        <p:cNvGrpSpPr/>
        <p:nvPr/>
      </p:nvGrpSpPr>
      <p:grpSpPr>
        <a:xfrm>
          <a:off x="0" y="0"/>
          <a:ext cx="0" cy="0"/>
          <a:chOff x="0" y="0"/>
          <a:chExt cx="0" cy="0"/>
        </a:xfrm>
      </p:grpSpPr>
      <p:sp>
        <p:nvSpPr>
          <p:cNvPr id="105" name="Google Shape;105;p22"/>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b="1" lang="en">
                <a:solidFill>
                  <a:srgbClr val="A8D673"/>
                </a:solidFill>
                <a:latin typeface="Poppins"/>
                <a:ea typeface="Poppins"/>
                <a:cs typeface="Poppins"/>
                <a:sym typeface="Poppins"/>
              </a:rPr>
              <a:t>wedding photobooth rental long beach</a:t>
            </a:r>
            <a:endParaRPr b="1">
              <a:solidFill>
                <a:srgbClr val="A8D673"/>
              </a:solidFill>
              <a:latin typeface="Poppins"/>
              <a:ea typeface="Poppins"/>
              <a:cs typeface="Poppins"/>
              <a:sym typeface="Poppins"/>
            </a:endParaRPr>
          </a:p>
        </p:txBody>
      </p:sp>
      <p:sp>
        <p:nvSpPr>
          <p:cNvPr id="106" name="Google Shape;106;p22"/>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u="sng">
                <a:solidFill>
                  <a:schemeClr val="hlink"/>
                </a:solidFill>
                <a:hlinkClick r:id="rId3"/>
              </a:rPr>
              <a:t>https://sites.google.com/view/open-air-photo-booth-rental/home</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9" name="Shape 59"/>
        <p:cNvGrpSpPr/>
        <p:nvPr/>
      </p:nvGrpSpPr>
      <p:grpSpPr>
        <a:xfrm>
          <a:off x="0" y="0"/>
          <a:ext cx="0" cy="0"/>
          <a:chOff x="0" y="0"/>
          <a:chExt cx="0" cy="0"/>
        </a:xfrm>
      </p:grpSpPr>
      <p:pic>
        <p:nvPicPr>
          <p:cNvPr descr="wedding photobooth rental long beach" id="60" name="Google Shape;60;p14" title="wedding photobooth rental long beach">
            <a:hlinkClick r:id="rId3"/>
          </p:cNvPr>
          <p:cNvPicPr preferRelativeResize="0"/>
          <p:nvPr/>
        </p:nvPicPr>
        <p:blipFill>
          <a:blip r:embed="rId4">
            <a:alphaModFix/>
          </a:blip>
          <a:stretch>
            <a:fillRect/>
          </a:stretch>
        </p:blipFill>
        <p:spPr>
          <a:xfrm>
            <a:off x="1504176" y="0"/>
            <a:ext cx="6135648" cy="5143501"/>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4" name="Shape 64"/>
        <p:cNvGrpSpPr/>
        <p:nvPr/>
      </p:nvGrpSpPr>
      <p:grpSpPr>
        <a:xfrm>
          <a:off x="0" y="0"/>
          <a:ext cx="0" cy="0"/>
          <a:chOff x="0" y="0"/>
          <a:chExt cx="0" cy="0"/>
        </a:xfrm>
      </p:grpSpPr>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8" name="Shape 68"/>
        <p:cNvGrpSpPr/>
        <p:nvPr/>
      </p:nvGrpSpPr>
      <p:grpSpPr>
        <a:xfrm>
          <a:off x="0" y="0"/>
          <a:ext cx="0" cy="0"/>
          <a:chOff x="0" y="0"/>
          <a:chExt cx="0" cy="0"/>
        </a:xfrm>
      </p:grpSpPr>
      <p:sp>
        <p:nvSpPr>
          <p:cNvPr id="69" name="Google Shape;69;p16"/>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A8D673"/>
                </a:solidFill>
                <a:latin typeface="Poppins"/>
                <a:ea typeface="Poppins"/>
                <a:cs typeface="Poppins"/>
                <a:sym typeface="Poppins"/>
              </a:rPr>
              <a:t>wedding photobooth rental long beach</a:t>
            </a:r>
            <a:endParaRPr b="1">
              <a:solidFill>
                <a:srgbClr val="A8D673"/>
              </a:solidFill>
              <a:latin typeface="Poppins"/>
              <a:ea typeface="Poppins"/>
              <a:cs typeface="Poppins"/>
              <a:sym typeface="Poppins"/>
            </a:endParaRPr>
          </a:p>
        </p:txBody>
      </p:sp>
      <p:sp>
        <p:nvSpPr>
          <p:cNvPr id="70" name="Google Shape;70;p16"/>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800"/>
              <a:t>When it comes to developing personalized activations, think of it as a picture booth. Your visitors are interested in your brand. As a result, we provide picture slideshows with complete custom wrappers, customized backdrops, on-screen branding, and promotional slides. We want our booth to attract people' attention and draw them into the experience in the same way as bees are drawn to the hues of flowers.	This extra attention to detail is what customers demand, and it helps us connect to the present moment. Don't worry, it's only getting cuter. Photo-All photo booth events are simple to set up. To snap a photo, stand in front of the camera and press the shutter button.&amp;nbsp;&amp;nbsp;Millions of photos have been taken using Polaroids, handheld cameras, mobile phones, and photo booths. So, what's the distinction? Our team collaborates with customers to produce unique photo designs for both print and digital distribution. 	Our open air photo booth provides visitors with a branded snapshot of the occasion. If so, consider this your selfie seal of approval. This is the ultimate snapshot of time spent with their favorite businesses. Physical takeaway is usually a good option for sharing. After the picture session, attendees may pick whatever photographs they want to share digitally.&amp;nbsp;You may then share your images on social media with your digital world. By publishing on several social platforms with recommended remarks and branded embed URLs, guests became active influencers. Like bees exchanging knowledge and honey with their colonies, digital sharing expanded quickly. Engagement marketers consider customers as active participants rather than passive receivers of communications. Experiential marketing campaigns should be actively involved in the creation and co-creation of marketing programs, as well as the development of connections with companies.</a:t>
            </a:r>
            <a:endParaRPr sz="800"/>
          </a:p>
          <a:p>
            <a:pPr indent="0" lvl="0" marL="0" rtl="0" algn="l">
              <a:spcBef>
                <a:spcPts val="0"/>
              </a:spcBef>
              <a:spcAft>
                <a:spcPts val="0"/>
              </a:spcAft>
              <a:buNone/>
            </a:pPr>
            <a:r>
              <a:rPr lang="en" sz="1000" u="sng">
                <a:solidFill>
                  <a:schemeClr val="hlink"/>
                </a:solidFill>
                <a:hlinkClick r:id="rId3"/>
              </a:rPr>
              <a:t>https://sites.google.com/view/open-air-photo-booth-rental/home</a:t>
            </a:r>
            <a:endParaRPr sz="1000"/>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4" name="Shape 74"/>
        <p:cNvGrpSpPr/>
        <p:nvPr/>
      </p:nvGrpSpPr>
      <p:grpSpPr>
        <a:xfrm>
          <a:off x="0" y="0"/>
          <a:ext cx="0" cy="0"/>
          <a:chOff x="0" y="0"/>
          <a:chExt cx="0" cy="0"/>
        </a:xfrm>
      </p:grpSpPr>
      <p:sp>
        <p:nvSpPr>
          <p:cNvPr id="75" name="Google Shape;75;p17"/>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A8D673"/>
                </a:solidFill>
                <a:latin typeface="Poppins"/>
                <a:ea typeface="Poppins"/>
                <a:cs typeface="Poppins"/>
                <a:sym typeface="Poppins"/>
              </a:rPr>
              <a:t>Contact Information</a:t>
            </a:r>
            <a:endParaRPr b="1">
              <a:solidFill>
                <a:srgbClr val="A8D673"/>
              </a:solidFill>
              <a:latin typeface="Poppins"/>
              <a:ea typeface="Poppins"/>
              <a:cs typeface="Poppins"/>
              <a:sym typeface="Poppins"/>
            </a:endParaRPr>
          </a:p>
        </p:txBody>
      </p:sp>
      <p:sp>
        <p:nvSpPr>
          <p:cNvPr id="76" name="Google Shape;76;p17"/>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1000"/>
              <a:t> Photo Fiesta! Photo Booth Rentals</a:t>
            </a:r>
            <a:endParaRPr sz="1000"/>
          </a:p>
          <a:p>
            <a:pPr indent="0" lvl="0" marL="0" rtl="0" algn="l">
              <a:spcBef>
                <a:spcPts val="0"/>
              </a:spcBef>
              <a:spcAft>
                <a:spcPts val="0"/>
              </a:spcAft>
              <a:buNone/>
            </a:pPr>
            <a:r>
              <a:rPr lang="en" sz="1000"/>
              <a:t>16000 Kaplan Ave, City of Industry, CA 91744</a:t>
            </a:r>
            <a:endParaRPr sz="1000"/>
          </a:p>
          <a:p>
            <a:pPr indent="0" lvl="0" marL="0" rtl="0" algn="l">
              <a:spcBef>
                <a:spcPts val="0"/>
              </a:spcBef>
              <a:spcAft>
                <a:spcPts val="0"/>
              </a:spcAft>
              <a:buNone/>
            </a:pPr>
            <a:r>
              <a:rPr lang="en" sz="1000"/>
              <a:t>562-303-9926</a:t>
            </a:r>
            <a:endParaRPr sz="1000"/>
          </a:p>
          <a:p>
            <a:pPr indent="0" lvl="0" marL="0" rtl="0" algn="l">
              <a:spcBef>
                <a:spcPts val="0"/>
              </a:spcBef>
              <a:spcAft>
                <a:spcPts val="0"/>
              </a:spcAft>
              <a:buNone/>
            </a:pPr>
            <a:r>
              <a:t/>
            </a:r>
            <a:endParaRPr sz="1000"/>
          </a:p>
          <a:p>
            <a:pPr indent="0" lvl="0" marL="0" rtl="0" algn="l">
              <a:spcBef>
                <a:spcPts val="0"/>
              </a:spcBef>
              <a:spcAft>
                <a:spcPts val="0"/>
              </a:spcAft>
              <a:buNone/>
            </a:pPr>
            <a:r>
              <a:t/>
            </a:r>
            <a:endParaRPr sz="1000"/>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0" name="Shape 80"/>
        <p:cNvGrpSpPr/>
        <p:nvPr/>
      </p:nvGrpSpPr>
      <p:grpSpPr>
        <a:xfrm>
          <a:off x="0" y="0"/>
          <a:ext cx="0" cy="0"/>
          <a:chOff x="0" y="0"/>
          <a:chExt cx="0" cy="0"/>
        </a:xfrm>
      </p:grpSpPr>
      <p:sp>
        <p:nvSpPr>
          <p:cNvPr id="81" name="Google Shape;81;p18"/>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A8D673"/>
                </a:solidFill>
                <a:latin typeface="Poppins"/>
                <a:ea typeface="Poppins"/>
                <a:cs typeface="Poppins"/>
                <a:sym typeface="Poppins"/>
              </a:rPr>
              <a:t>More info about us:</a:t>
            </a:r>
            <a:endParaRPr b="1">
              <a:solidFill>
                <a:srgbClr val="A8D673"/>
              </a:solidFill>
              <a:latin typeface="Poppins"/>
              <a:ea typeface="Poppins"/>
              <a:cs typeface="Poppins"/>
              <a:sym typeface="Poppins"/>
            </a:endParaRPr>
          </a:p>
        </p:txBody>
      </p:sp>
      <p:sp>
        <p:nvSpPr>
          <p:cNvPr id="82" name="Google Shape;82;p18"/>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800"/>
              <a:t>photobooth rental long beach</a:t>
            </a:r>
            <a:endParaRPr sz="800"/>
          </a:p>
          <a:p>
            <a:pPr indent="0" lvl="0" marL="0" rtl="0" algn="l">
              <a:spcBef>
                <a:spcPts val="0"/>
              </a:spcBef>
              <a:spcAft>
                <a:spcPts val="0"/>
              </a:spcAft>
              <a:buNone/>
            </a:pPr>
            <a:r>
              <a:rPr lang="en" sz="800"/>
              <a:t>wedding photobooth rental long beach</a:t>
            </a:r>
            <a:endParaRPr sz="800"/>
          </a:p>
          <a:p>
            <a:pPr indent="0" lvl="0" marL="0" rtl="0" algn="l">
              <a:spcBef>
                <a:spcPts val="0"/>
              </a:spcBef>
              <a:spcAft>
                <a:spcPts val="0"/>
              </a:spcAft>
              <a:buNone/>
            </a:pPr>
            <a:r>
              <a:rPr lang="en" sz="800"/>
              <a:t>photobooth rental prices long beach</a:t>
            </a:r>
            <a:endParaRPr sz="800"/>
          </a:p>
          <a:p>
            <a:pPr indent="0" lvl="0" marL="0" rtl="0" algn="l">
              <a:spcBef>
                <a:spcPts val="0"/>
              </a:spcBef>
              <a:spcAft>
                <a:spcPts val="0"/>
              </a:spcAft>
              <a:buNone/>
            </a:pPr>
            <a:r>
              <a:t/>
            </a:r>
            <a:endParaRPr sz="800"/>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6" name="Shape 86"/>
        <p:cNvGrpSpPr/>
        <p:nvPr/>
      </p:nvGrpSpPr>
      <p:grpSpPr>
        <a:xfrm>
          <a:off x="0" y="0"/>
          <a:ext cx="0" cy="0"/>
          <a:chOff x="0" y="0"/>
          <a:chExt cx="0" cy="0"/>
        </a:xfrm>
      </p:grpSpPr>
      <p:pic>
        <p:nvPicPr>
          <p:cNvPr descr="As a result, photo booth rental businesses and other service providers are reaping the benefits of the growth. But what happens if demand falls once more? Since early 2023, Lucky Frog Photos has been planning for the boom and its demise. Through Spring 2023, we expect tremendous demand and limited booking availability.  Things may change with the economy on the verge of a recession, but we are optimistic that weddings will not be impacted until mid-late 2025. Until then, customers face a competitive market. To address the spike in demand, Lucky Frog Photos decided to make significant investments in inventory, staff, and marketing in early 2023.  We purchased ten additional picture booths in Aliso Viejo and Huntington Beach, increasing the capacity. This expansion allowed us to not only keep up with company growth, but also to renew our inventory. Older models will be taken out when this business shuts, and our fleet of booths will be the newest and finest in Laguna Beach. We will establish 25 new picture booths around the organization and phase out existing stock following the boom. To summarize, we are experiencing unprecedented demand for photo booth rentals. That demand will ultimately fade, but Lucky Frog Photos will be the dominating rental company in Laguna Niguel and Orange County, California. Newport Beach, Orange, and Placentia will be able to satisfy their rental demands not only with the services we offer, but also with the quality of our new stand.&#10;" id="87" name="Google Shape;87;p19" title="wedding photobooth rental long beach">
            <a:hlinkClick r:id="rId3"/>
          </p:cNvPr>
          <p:cNvPicPr preferRelativeResize="0"/>
          <p:nvPr/>
        </p:nvPicPr>
        <p:blipFill>
          <a:blip r:embed="rId4">
            <a:alphaModFix/>
          </a:blip>
          <a:stretch>
            <a:fillRect/>
          </a:stretch>
        </p:blipFill>
        <p:spPr>
          <a:xfrm>
            <a:off x="1714500" y="671513"/>
            <a:ext cx="5715000" cy="3800475"/>
          </a:xfrm>
          <a:prstGeom prst="rect">
            <a:avLst/>
          </a:prstGeom>
          <a:noFill/>
          <a:ln>
            <a:noFill/>
          </a:ln>
        </p:spPr>
      </p:pic>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1" name="Shape 91"/>
        <p:cNvGrpSpPr/>
        <p:nvPr/>
      </p:nvGrpSpPr>
      <p:grpSpPr>
        <a:xfrm>
          <a:off x="0" y="0"/>
          <a:ext cx="0" cy="0"/>
          <a:chOff x="0" y="0"/>
          <a:chExt cx="0" cy="0"/>
        </a:xfrm>
      </p:grpSpPr>
      <p:sp>
        <p:nvSpPr>
          <p:cNvPr id="92" name="Google Shape;92;p20"/>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b="1" lang="en">
                <a:solidFill>
                  <a:srgbClr val="A8D673"/>
                </a:solidFill>
                <a:latin typeface="Poppins"/>
                <a:ea typeface="Poppins"/>
                <a:cs typeface="Poppins"/>
                <a:sym typeface="Poppins"/>
              </a:rPr>
              <a:t>Links</a:t>
            </a:r>
            <a:endParaRPr b="1">
              <a:solidFill>
                <a:srgbClr val="A8D673"/>
              </a:solidFill>
              <a:latin typeface="Poppins"/>
              <a:ea typeface="Poppins"/>
              <a:cs typeface="Poppins"/>
              <a:sym typeface="Poppins"/>
            </a:endParaRPr>
          </a:p>
        </p:txBody>
      </p:sp>
      <p:sp>
        <p:nvSpPr>
          <p:cNvPr id="93" name="Google Shape;93;p20"/>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t>List of recommended resources</a:t>
            </a:r>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7" name="Shape 97"/>
        <p:cNvGrpSpPr/>
        <p:nvPr/>
      </p:nvGrpSpPr>
      <p:grpSpPr>
        <a:xfrm>
          <a:off x="0" y="0"/>
          <a:ext cx="0" cy="0"/>
          <a:chOff x="0" y="0"/>
          <a:chExt cx="0" cy="0"/>
        </a:xfrm>
      </p:grpSpPr>
      <p:sp>
        <p:nvSpPr>
          <p:cNvPr id="98" name="Google Shape;98;p21"/>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A8D673"/>
                </a:solidFill>
                <a:latin typeface="Poppins"/>
                <a:ea typeface="Poppins"/>
                <a:cs typeface="Poppins"/>
                <a:sym typeface="Poppins"/>
              </a:rPr>
              <a:t>Please visit :</a:t>
            </a:r>
            <a:endParaRPr b="1">
              <a:solidFill>
                <a:srgbClr val="A8D673"/>
              </a:solidFill>
              <a:latin typeface="Poppins"/>
              <a:ea typeface="Poppins"/>
              <a:cs typeface="Poppins"/>
              <a:sym typeface="Poppins"/>
            </a:endParaRPr>
          </a:p>
        </p:txBody>
      </p:sp>
      <p:sp>
        <p:nvSpPr>
          <p:cNvPr id="99" name="Google Shape;99;p21"/>
          <p:cNvSpPr txBox="1"/>
          <p:nvPr>
            <p:ph idx="1" type="body"/>
          </p:nvPr>
        </p:nvSpPr>
        <p:spPr>
          <a:xfrm>
            <a:off x="311700" y="1152475"/>
            <a:ext cx="3999900" cy="3416400"/>
          </a:xfrm>
          <a:prstGeom prst="rect">
            <a:avLst/>
          </a:prstGeom>
        </p:spPr>
        <p:txBody>
          <a:bodyPr anchorCtr="0" anchor="t" bIns="91425" lIns="91425" spcFirstLastPara="1" rIns="91425" wrap="square" tIns="91425">
            <a:noAutofit/>
          </a:bodyPr>
          <a:lstStyle/>
          <a:p>
            <a:pPr indent="0" lvl="0" marL="0" rtl="0" algn="l">
              <a:lnSpc>
                <a:spcPct val="1000"/>
              </a:lnSpc>
              <a:spcBef>
                <a:spcPts val="0"/>
              </a:spcBef>
              <a:spcAft>
                <a:spcPts val="0"/>
              </a:spcAft>
              <a:buNone/>
            </a:pPr>
            <a:r>
              <a:rPr lang="en" sz="700" u="sng">
                <a:solidFill>
                  <a:schemeClr val="hlink"/>
                </a:solidFill>
                <a:hlinkClick r:id="rId3"/>
              </a:rPr>
              <a:t>photo</a:t>
            </a:r>
            <a:endParaRPr sz="700"/>
          </a:p>
          <a:p>
            <a:pPr indent="0" lvl="0" marL="0" rtl="0" algn="l">
              <a:lnSpc>
                <a:spcPct val="1000"/>
              </a:lnSpc>
              <a:spcBef>
                <a:spcPts val="1000"/>
              </a:spcBef>
              <a:spcAft>
                <a:spcPts val="0"/>
              </a:spcAft>
              <a:buNone/>
            </a:pPr>
            <a:r>
              <a:rPr lang="en" sz="700" u="sng">
                <a:solidFill>
                  <a:schemeClr val="hlink"/>
                </a:solidFill>
                <a:hlinkClick r:id="rId4"/>
              </a:rPr>
              <a:t>photo</a:t>
            </a:r>
            <a:endParaRPr sz="700"/>
          </a:p>
          <a:p>
            <a:pPr indent="0" lvl="0" marL="0" rtl="0" algn="l">
              <a:lnSpc>
                <a:spcPct val="1000"/>
              </a:lnSpc>
              <a:spcBef>
                <a:spcPts val="1000"/>
              </a:spcBef>
              <a:spcAft>
                <a:spcPts val="0"/>
              </a:spcAft>
              <a:buNone/>
            </a:pPr>
            <a:r>
              <a:rPr lang="en" sz="700" u="sng">
                <a:solidFill>
                  <a:schemeClr val="hlink"/>
                </a:solidFill>
                <a:hlinkClick r:id="rId5"/>
              </a:rPr>
              <a:t>photo</a:t>
            </a:r>
            <a:endParaRPr sz="700"/>
          </a:p>
          <a:p>
            <a:pPr indent="0" lvl="0" marL="0" rtl="0" algn="l">
              <a:lnSpc>
                <a:spcPct val="1000"/>
              </a:lnSpc>
              <a:spcBef>
                <a:spcPts val="1000"/>
              </a:spcBef>
              <a:spcAft>
                <a:spcPts val="0"/>
              </a:spcAft>
              <a:buNone/>
            </a:pPr>
            <a:r>
              <a:rPr lang="en" sz="700" u="sng">
                <a:solidFill>
                  <a:schemeClr val="hlink"/>
                </a:solidFill>
                <a:hlinkClick r:id="rId6"/>
              </a:rPr>
              <a:t>document</a:t>
            </a:r>
            <a:endParaRPr sz="700"/>
          </a:p>
          <a:p>
            <a:pPr indent="0" lvl="0" marL="0" rtl="0" algn="l">
              <a:lnSpc>
                <a:spcPct val="1000"/>
              </a:lnSpc>
              <a:spcBef>
                <a:spcPts val="1000"/>
              </a:spcBef>
              <a:spcAft>
                <a:spcPts val="0"/>
              </a:spcAft>
              <a:buNone/>
            </a:pPr>
            <a:r>
              <a:rPr lang="en" sz="700" u="sng">
                <a:solidFill>
                  <a:schemeClr val="hlink"/>
                </a:solidFill>
                <a:hlinkClick r:id="rId7"/>
              </a:rPr>
              <a:t>document pub</a:t>
            </a:r>
            <a:endParaRPr sz="700"/>
          </a:p>
          <a:p>
            <a:pPr indent="0" lvl="0" marL="0" rtl="0" algn="l">
              <a:lnSpc>
                <a:spcPct val="1000"/>
              </a:lnSpc>
              <a:spcBef>
                <a:spcPts val="1000"/>
              </a:spcBef>
              <a:spcAft>
                <a:spcPts val="0"/>
              </a:spcAft>
              <a:buNone/>
            </a:pPr>
            <a:r>
              <a:rPr lang="en" sz="700" u="sng">
                <a:solidFill>
                  <a:schemeClr val="hlink"/>
                </a:solidFill>
                <a:hlinkClick r:id="rId8"/>
              </a:rPr>
              <a:t>document view</a:t>
            </a:r>
            <a:endParaRPr sz="700"/>
          </a:p>
          <a:p>
            <a:pPr indent="0" lvl="0" marL="0" rtl="0" algn="l">
              <a:lnSpc>
                <a:spcPct val="1000"/>
              </a:lnSpc>
              <a:spcBef>
                <a:spcPts val="1000"/>
              </a:spcBef>
              <a:spcAft>
                <a:spcPts val="0"/>
              </a:spcAft>
              <a:buNone/>
            </a:pPr>
            <a:r>
              <a:rPr lang="en" sz="700" u="sng">
                <a:solidFill>
                  <a:schemeClr val="hlink"/>
                </a:solidFill>
                <a:hlinkClick r:id="rId9"/>
              </a:rPr>
              <a:t>presentation</a:t>
            </a:r>
            <a:endParaRPr sz="700"/>
          </a:p>
          <a:p>
            <a:pPr indent="0" lvl="0" marL="0" rtl="0" algn="l">
              <a:lnSpc>
                <a:spcPct val="1000"/>
              </a:lnSpc>
              <a:spcBef>
                <a:spcPts val="1000"/>
              </a:spcBef>
              <a:spcAft>
                <a:spcPts val="0"/>
              </a:spcAft>
              <a:buNone/>
            </a:pPr>
            <a:r>
              <a:rPr lang="en" sz="700" u="sng">
                <a:solidFill>
                  <a:schemeClr val="hlink"/>
                </a:solidFill>
                <a:hlinkClick r:id="rId10"/>
              </a:rPr>
              <a:t>presentation pub</a:t>
            </a:r>
            <a:endParaRPr sz="700"/>
          </a:p>
          <a:p>
            <a:pPr indent="0" lvl="0" marL="0" rtl="0" algn="l">
              <a:lnSpc>
                <a:spcPct val="1000"/>
              </a:lnSpc>
              <a:spcBef>
                <a:spcPts val="1000"/>
              </a:spcBef>
              <a:spcAft>
                <a:spcPts val="0"/>
              </a:spcAft>
              <a:buNone/>
            </a:pPr>
            <a:r>
              <a:rPr lang="en" sz="700" u="sng">
                <a:solidFill>
                  <a:schemeClr val="hlink"/>
                </a:solidFill>
                <a:hlinkClick r:id="rId11"/>
              </a:rPr>
              <a:t>presentation view</a:t>
            </a:r>
            <a:endParaRPr sz="700"/>
          </a:p>
          <a:p>
            <a:pPr indent="0" lvl="0" marL="0" rtl="0" algn="l">
              <a:lnSpc>
                <a:spcPct val="1000"/>
              </a:lnSpc>
              <a:spcBef>
                <a:spcPts val="1000"/>
              </a:spcBef>
              <a:spcAft>
                <a:spcPts val="0"/>
              </a:spcAft>
              <a:buNone/>
            </a:pPr>
            <a:r>
              <a:rPr lang="en" sz="700" u="sng">
                <a:solidFill>
                  <a:schemeClr val="hlink"/>
                </a:solidFill>
                <a:hlinkClick r:id="rId12"/>
              </a:rPr>
              <a:t>presentation html</a:t>
            </a:r>
            <a:endParaRPr sz="700"/>
          </a:p>
          <a:p>
            <a:pPr indent="0" lvl="0" marL="0" rtl="0" algn="l">
              <a:lnSpc>
                <a:spcPct val="1000"/>
              </a:lnSpc>
              <a:spcBef>
                <a:spcPts val="1000"/>
              </a:spcBef>
              <a:spcAft>
                <a:spcPts val="0"/>
              </a:spcAft>
              <a:buNone/>
            </a:pPr>
            <a:r>
              <a:rPr lang="en" sz="700" u="sng">
                <a:solidFill>
                  <a:schemeClr val="hlink"/>
                </a:solidFill>
                <a:hlinkClick r:id="rId13"/>
              </a:rPr>
              <a:t>document</a:t>
            </a:r>
            <a:endParaRPr sz="700"/>
          </a:p>
          <a:p>
            <a:pPr indent="0" lvl="0" marL="0" rtl="0" algn="l">
              <a:lnSpc>
                <a:spcPct val="1000"/>
              </a:lnSpc>
              <a:spcBef>
                <a:spcPts val="1000"/>
              </a:spcBef>
              <a:spcAft>
                <a:spcPts val="0"/>
              </a:spcAft>
              <a:buNone/>
            </a:pPr>
            <a:r>
              <a:rPr lang="en" sz="700" u="sng">
                <a:solidFill>
                  <a:schemeClr val="hlink"/>
                </a:solidFill>
                <a:hlinkClick r:id="rId14"/>
              </a:rPr>
              <a:t>document pub</a:t>
            </a:r>
            <a:endParaRPr sz="700"/>
          </a:p>
          <a:p>
            <a:pPr indent="0" lvl="0" marL="0" rtl="0" algn="l">
              <a:lnSpc>
                <a:spcPct val="1000"/>
              </a:lnSpc>
              <a:spcBef>
                <a:spcPts val="1000"/>
              </a:spcBef>
              <a:spcAft>
                <a:spcPts val="0"/>
              </a:spcAft>
              <a:buNone/>
            </a:pPr>
            <a:r>
              <a:rPr lang="en" sz="700" u="sng">
                <a:solidFill>
                  <a:schemeClr val="hlink"/>
                </a:solidFill>
                <a:hlinkClick r:id="rId15"/>
              </a:rPr>
              <a:t>document view</a:t>
            </a:r>
            <a:endParaRPr sz="700"/>
          </a:p>
          <a:p>
            <a:pPr indent="0" lvl="0" marL="0" rtl="0" algn="l">
              <a:lnSpc>
                <a:spcPct val="1000"/>
              </a:lnSpc>
              <a:spcBef>
                <a:spcPts val="1000"/>
              </a:spcBef>
              <a:spcAft>
                <a:spcPts val="0"/>
              </a:spcAft>
              <a:buNone/>
            </a:pPr>
            <a:r>
              <a:rPr lang="en" sz="700" u="sng">
                <a:solidFill>
                  <a:schemeClr val="hlink"/>
                </a:solidFill>
                <a:hlinkClick r:id="rId16"/>
              </a:rPr>
              <a:t>presentation</a:t>
            </a:r>
            <a:endParaRPr sz="700"/>
          </a:p>
          <a:p>
            <a:pPr indent="0" lvl="0" marL="0" rtl="0" algn="l">
              <a:lnSpc>
                <a:spcPct val="1000"/>
              </a:lnSpc>
              <a:spcBef>
                <a:spcPts val="1000"/>
              </a:spcBef>
              <a:spcAft>
                <a:spcPts val="0"/>
              </a:spcAft>
              <a:buNone/>
            </a:pPr>
            <a:r>
              <a:rPr lang="en" sz="700" u="sng">
                <a:solidFill>
                  <a:schemeClr val="hlink"/>
                </a:solidFill>
                <a:hlinkClick r:id="rId17"/>
              </a:rPr>
              <a:t>presentation pub</a:t>
            </a:r>
            <a:endParaRPr sz="700"/>
          </a:p>
          <a:p>
            <a:pPr indent="0" lvl="0" marL="0" rtl="0" algn="l">
              <a:lnSpc>
                <a:spcPct val="1000"/>
              </a:lnSpc>
              <a:spcBef>
                <a:spcPts val="1000"/>
              </a:spcBef>
              <a:spcAft>
                <a:spcPts val="0"/>
              </a:spcAft>
              <a:buNone/>
            </a:pPr>
            <a:r>
              <a:rPr lang="en" sz="700" u="sng">
                <a:solidFill>
                  <a:schemeClr val="hlink"/>
                </a:solidFill>
                <a:hlinkClick r:id="rId18"/>
              </a:rPr>
              <a:t>presentation view</a:t>
            </a:r>
            <a:endParaRPr sz="700"/>
          </a:p>
          <a:p>
            <a:pPr indent="0" lvl="0" marL="0" rtl="0" algn="l">
              <a:lnSpc>
                <a:spcPct val="1000"/>
              </a:lnSpc>
              <a:spcBef>
                <a:spcPts val="1000"/>
              </a:spcBef>
              <a:spcAft>
                <a:spcPts val="0"/>
              </a:spcAft>
              <a:buNone/>
            </a:pPr>
            <a:r>
              <a:rPr lang="en" sz="700" u="sng">
                <a:solidFill>
                  <a:schemeClr val="hlink"/>
                </a:solidFill>
                <a:hlinkClick r:id="rId19"/>
              </a:rPr>
              <a:t>presentation html</a:t>
            </a:r>
            <a:endParaRPr sz="700"/>
          </a:p>
          <a:p>
            <a:pPr indent="0" lvl="0" marL="0" rtl="0" algn="l">
              <a:lnSpc>
                <a:spcPct val="1000"/>
              </a:lnSpc>
              <a:spcBef>
                <a:spcPts val="1000"/>
              </a:spcBef>
              <a:spcAft>
                <a:spcPts val="1000"/>
              </a:spcAft>
              <a:buNone/>
            </a:pPr>
            <a:r>
              <a:t/>
            </a:r>
            <a:endParaRPr/>
          </a:p>
        </p:txBody>
      </p:sp>
      <p:sp>
        <p:nvSpPr>
          <p:cNvPr id="100" name="Google Shape;100;p21"/>
          <p:cNvSpPr txBox="1"/>
          <p:nvPr>
            <p:ph idx="2" type="body"/>
          </p:nvPr>
        </p:nvSpPr>
        <p:spPr>
          <a:xfrm>
            <a:off x="4832400" y="1152475"/>
            <a:ext cx="39999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1200"/>
              </a:spcAft>
              <a:buNone/>
            </a:pPr>
            <a:r>
              <a:t/>
            </a:r>
            <a:endParaRPr/>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