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uVcId4U8eJ7JeyG6HUgcGXX8p1RBrB96KcGrxRsWXUs/htmlpresent" TargetMode="External"/><Relationship Id="rId10" Type="http://schemas.openxmlformats.org/officeDocument/2006/relationships/hyperlink" Target="https://docs.google.com/presentation/d/1uVcId4U8eJ7JeyG6HUgcGXX8p1RBrB96KcGrxRsWXUs/view" TargetMode="External"/><Relationship Id="rId13" Type="http://schemas.openxmlformats.org/officeDocument/2006/relationships/hyperlink" Target="https://docs.google.com/document/d/1e1aNrvMCswdnHhuUZ5zJ6C40s5anWUwE7RrwiPhjNQ8/pub" TargetMode="External"/><Relationship Id="rId12" Type="http://schemas.openxmlformats.org/officeDocument/2006/relationships/hyperlink" Target="https://docs.google.com/document/d/1e1aNrvMCswdnHhuUZ5zJ6C40s5anWUwE7RrwiPhjNQ8/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xNC6QF_kXEPH2LZcLHB-9-Lpo7Y4vKY/view?usp=sharing" TargetMode="External"/><Relationship Id="rId3" Type="http://schemas.openxmlformats.org/officeDocument/2006/relationships/hyperlink" Target="https://drive.google.com/file/d/1PjfaWmnawiihqm_vMa6xHPNzF3KM3pr8/view?usp=sharing" TargetMode="External"/><Relationship Id="rId4" Type="http://schemas.openxmlformats.org/officeDocument/2006/relationships/hyperlink" Target="https://drive.google.com/file/d/1sCSNgoBw6eClqRmtaZJUQVQTk8iXmzdV/view?usp=sharing" TargetMode="External"/><Relationship Id="rId9" Type="http://schemas.openxmlformats.org/officeDocument/2006/relationships/hyperlink" Target="https://docs.google.com/presentation/d/1uVcId4U8eJ7JeyG6HUgcGXX8p1RBrB96KcGrxRsWXUs/pub?start=true&amp;loop=true&amp;delayms=3000" TargetMode="External"/><Relationship Id="rId15" Type="http://schemas.openxmlformats.org/officeDocument/2006/relationships/hyperlink" Target="https://docs.google.com/presentation/d/1V8HwwifCxj_xpuMXkY_EUYaMxe4BoLQ1eguG-FOproI/edit?usp=sharing" TargetMode="External"/><Relationship Id="rId14" Type="http://schemas.openxmlformats.org/officeDocument/2006/relationships/hyperlink" Target="https://docs.google.com/document/d/1e1aNrvMCswdnHhuUZ5zJ6C40s5anWUwE7RrwiPhjNQ8/view" TargetMode="External"/><Relationship Id="rId17" Type="http://schemas.openxmlformats.org/officeDocument/2006/relationships/hyperlink" Target="https://docs.google.com/presentation/d/1V8HwwifCxj_xpuMXkY_EUYaMxe4BoLQ1eguG-FOproI/view" TargetMode="External"/><Relationship Id="rId16" Type="http://schemas.openxmlformats.org/officeDocument/2006/relationships/hyperlink" Target="https://docs.google.com/presentation/d/1V8HwwifCxj_xpuMXkY_EUYaMxe4BoLQ1eguG-FOproI/pub?start=true&amp;loop=true&amp;delayms=3000" TargetMode="External"/><Relationship Id="rId5" Type="http://schemas.openxmlformats.org/officeDocument/2006/relationships/hyperlink" Target="https://docs.google.com/document/d/1ptjgK0hve1rAuDDMqaN7q25JX1ksLIusvx7cIXz0Iuo/edit?usp=sharing" TargetMode="External"/><Relationship Id="rId6" Type="http://schemas.openxmlformats.org/officeDocument/2006/relationships/hyperlink" Target="https://docs.google.com/document/d/1ptjgK0hve1rAuDDMqaN7q25JX1ksLIusvx7cIXz0Iuo/pub" TargetMode="External"/><Relationship Id="rId18" Type="http://schemas.openxmlformats.org/officeDocument/2006/relationships/hyperlink" Target="https://docs.google.com/presentation/d/1V8HwwifCxj_xpuMXkY_EUYaMxe4BoLQ1eguG-FOproI/htmlpresent" TargetMode="External"/><Relationship Id="rId7" Type="http://schemas.openxmlformats.org/officeDocument/2006/relationships/hyperlink" Target="https://docs.google.com/document/d/1ptjgK0hve1rAuDDMqaN7q25JX1ksLIusvx7cIXz0Iuo/view" TargetMode="External"/><Relationship Id="rId8" Type="http://schemas.openxmlformats.org/officeDocument/2006/relationships/hyperlink" Target="https://docs.google.com/presentation/d/1uVcId4U8eJ7JeyG6HUgcGXX8p1RBrB96KcGrxRsWXUs/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uVcId4U8eJ7JeyG6HUgcGXX8p1RBrB96KcGrxRsWXUs/htmlpresent" TargetMode="External"/><Relationship Id="rId10" Type="http://schemas.openxmlformats.org/officeDocument/2006/relationships/hyperlink" Target="https://docs.google.com/presentation/d/1uVcId4U8eJ7JeyG6HUgcGXX8p1RBrB96KcGrxRsWXUs/view" TargetMode="External"/><Relationship Id="rId13" Type="http://schemas.openxmlformats.org/officeDocument/2006/relationships/hyperlink" Target="https://docs.google.com/document/d/1e1aNrvMCswdnHhuUZ5zJ6C40s5anWUwE7RrwiPhjNQ8/pub" TargetMode="External"/><Relationship Id="rId12" Type="http://schemas.openxmlformats.org/officeDocument/2006/relationships/hyperlink" Target="https://docs.google.com/document/d/1e1aNrvMCswdnHhuUZ5zJ6C40s5anWUwE7RrwiPhjNQ8/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xNC6QF_kXEPH2LZcLHB-9-Lpo7Y4vKY/view?usp=sharing" TargetMode="External"/><Relationship Id="rId3" Type="http://schemas.openxmlformats.org/officeDocument/2006/relationships/hyperlink" Target="https://drive.google.com/file/d/1PjfaWmnawiihqm_vMa6xHPNzF3KM3pr8/view?usp=sharing" TargetMode="External"/><Relationship Id="rId4" Type="http://schemas.openxmlformats.org/officeDocument/2006/relationships/hyperlink" Target="https://drive.google.com/file/d/1sCSNgoBw6eClqRmtaZJUQVQTk8iXmzdV/view?usp=sharing" TargetMode="External"/><Relationship Id="rId9" Type="http://schemas.openxmlformats.org/officeDocument/2006/relationships/hyperlink" Target="https://docs.google.com/presentation/d/1uVcId4U8eJ7JeyG6HUgcGXX8p1RBrB96KcGrxRsWXUs/pub?start=true&amp;loop=true&amp;delayms=3000" TargetMode="External"/><Relationship Id="rId15" Type="http://schemas.openxmlformats.org/officeDocument/2006/relationships/hyperlink" Target="https://docs.google.com/presentation/d/1V8HwwifCxj_xpuMXkY_EUYaMxe4BoLQ1eguG-FOproI/edit?usp=sharing" TargetMode="External"/><Relationship Id="rId14" Type="http://schemas.openxmlformats.org/officeDocument/2006/relationships/hyperlink" Target="https://docs.google.com/document/d/1e1aNrvMCswdnHhuUZ5zJ6C40s5anWUwE7RrwiPhjNQ8/view" TargetMode="External"/><Relationship Id="rId17" Type="http://schemas.openxmlformats.org/officeDocument/2006/relationships/hyperlink" Target="https://docs.google.com/presentation/d/1V8HwwifCxj_xpuMXkY_EUYaMxe4BoLQ1eguG-FOproI/view" TargetMode="External"/><Relationship Id="rId16" Type="http://schemas.openxmlformats.org/officeDocument/2006/relationships/hyperlink" Target="https://docs.google.com/presentation/d/1V8HwwifCxj_xpuMXkY_EUYaMxe4BoLQ1eguG-FOproI/pub?start=true&amp;loop=true&amp;delayms=3000" TargetMode="External"/><Relationship Id="rId5" Type="http://schemas.openxmlformats.org/officeDocument/2006/relationships/hyperlink" Target="https://docs.google.com/document/d/1ptjgK0hve1rAuDDMqaN7q25JX1ksLIusvx7cIXz0Iuo/edit?usp=sharing" TargetMode="External"/><Relationship Id="rId6" Type="http://schemas.openxmlformats.org/officeDocument/2006/relationships/hyperlink" Target="https://docs.google.com/document/d/1ptjgK0hve1rAuDDMqaN7q25JX1ksLIusvx7cIXz0Iuo/pub" TargetMode="External"/><Relationship Id="rId18" Type="http://schemas.openxmlformats.org/officeDocument/2006/relationships/hyperlink" Target="https://docs.google.com/presentation/d/1V8HwwifCxj_xpuMXkY_EUYaMxe4BoLQ1eguG-FOproI/htmlpresent" TargetMode="External"/><Relationship Id="rId7" Type="http://schemas.openxmlformats.org/officeDocument/2006/relationships/hyperlink" Target="https://docs.google.com/document/d/1ptjgK0hve1rAuDDMqaN7q25JX1ksLIusvx7cIXz0Iuo/view" TargetMode="External"/><Relationship Id="rId8" Type="http://schemas.openxmlformats.org/officeDocument/2006/relationships/hyperlink" Target="https://docs.google.com/presentation/d/1uVcId4U8eJ7JeyG6HUgcGXX8p1RBrB96KcGrxRsWXUs/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65676868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65676868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https://drive.google.com/file/d/1-xNC6QF_kXEPH2LZcLHB-9-Lpo7Y4vKY/view?usp=sharing</a:t>
            </a:r>
            <a:endParaRPr sz="1000"/>
          </a:p>
          <a:p>
            <a:pPr indent="0" lvl="0" marL="0" rtl="0" algn="l">
              <a:spcBef>
                <a:spcPts val="0"/>
              </a:spcBef>
              <a:spcAft>
                <a:spcPts val="0"/>
              </a:spcAft>
              <a:buNone/>
            </a:pPr>
            <a:r>
              <a:rPr lang="en" sz="1000" u="sng">
                <a:solidFill>
                  <a:schemeClr val="hlink"/>
                </a:solidFill>
                <a:hlinkClick r:id="rId3"/>
              </a:rPr>
              <a:t>https://drive.google.com/file/d/1PjfaWmnawiihqm_vMa6xHPNzF3KM3pr8/view?usp=sharing</a:t>
            </a:r>
            <a:endParaRPr sz="1000"/>
          </a:p>
          <a:p>
            <a:pPr indent="0" lvl="0" marL="0" rtl="0" algn="l">
              <a:spcBef>
                <a:spcPts val="0"/>
              </a:spcBef>
              <a:spcAft>
                <a:spcPts val="0"/>
              </a:spcAft>
              <a:buNone/>
            </a:pPr>
            <a:r>
              <a:rPr lang="en" sz="1000" u="sng">
                <a:solidFill>
                  <a:schemeClr val="hlink"/>
                </a:solidFill>
                <a:hlinkClick r:id="rId4"/>
              </a:rPr>
              <a:t>https://drive.google.com/file/d/1sCSNgoBw6eClqRmtaZJUQVQTk8iXmzdV/view?usp=sharing</a:t>
            </a:r>
            <a:endParaRPr sz="1000"/>
          </a:p>
          <a:p>
            <a:pPr indent="0" lvl="0" marL="0" rtl="0" algn="l">
              <a:spcBef>
                <a:spcPts val="0"/>
              </a:spcBef>
              <a:spcAft>
                <a:spcPts val="0"/>
              </a:spcAft>
              <a:buNone/>
            </a:pPr>
            <a:r>
              <a:rPr lang="en" sz="1000" u="sng">
                <a:solidFill>
                  <a:schemeClr val="hlink"/>
                </a:solidFill>
                <a:hlinkClick r:id="rId5"/>
              </a:rPr>
              <a:t>https://docs.google.com/document/d/1ptjgK0hve1rAuDDMqaN7q25JX1ksLIusvx7cIXz0Iuo/edit?usp=sharing</a:t>
            </a:r>
            <a:endParaRPr sz="1000"/>
          </a:p>
          <a:p>
            <a:pPr indent="0" lvl="0" marL="0" rtl="0" algn="l">
              <a:spcBef>
                <a:spcPts val="0"/>
              </a:spcBef>
              <a:spcAft>
                <a:spcPts val="0"/>
              </a:spcAft>
              <a:buNone/>
            </a:pPr>
            <a:r>
              <a:rPr lang="en" sz="1000" u="sng">
                <a:solidFill>
                  <a:schemeClr val="hlink"/>
                </a:solidFill>
                <a:hlinkClick r:id="rId6"/>
              </a:rPr>
              <a:t>https://docs.google.com/document/d/1ptjgK0hve1rAuDDMqaN7q25JX1ksLIusvx7cIXz0Iuo/pub</a:t>
            </a:r>
            <a:endParaRPr sz="1000"/>
          </a:p>
          <a:p>
            <a:pPr indent="0" lvl="0" marL="0" rtl="0" algn="l">
              <a:spcBef>
                <a:spcPts val="0"/>
              </a:spcBef>
              <a:spcAft>
                <a:spcPts val="0"/>
              </a:spcAft>
              <a:buNone/>
            </a:pPr>
            <a:r>
              <a:rPr lang="en" sz="1000" u="sng">
                <a:solidFill>
                  <a:schemeClr val="hlink"/>
                </a:solidFill>
                <a:hlinkClick r:id="rId7"/>
              </a:rPr>
              <a:t>https://docs.google.com/document/d/1ptjgK0hve1rAuDDMqaN7q25JX1ksLIusvx7cIXz0Iuo/view</a:t>
            </a:r>
            <a:endParaRPr sz="1000"/>
          </a:p>
          <a:p>
            <a:pPr indent="0" lvl="0" marL="0" rtl="0" algn="l">
              <a:spcBef>
                <a:spcPts val="0"/>
              </a:spcBef>
              <a:spcAft>
                <a:spcPts val="0"/>
              </a:spcAft>
              <a:buNone/>
            </a:pPr>
            <a:r>
              <a:rPr lang="en" sz="1000" u="sng">
                <a:solidFill>
                  <a:schemeClr val="hlink"/>
                </a:solidFill>
                <a:hlinkClick r:id="rId8"/>
              </a:rPr>
              <a:t>https://docs.google.com/presentation/d/1uVcId4U8eJ7JeyG6HUgcGXX8p1RBrB96KcGrxRsWXUs/edit?usp=sharing</a:t>
            </a:r>
            <a:endParaRPr sz="1000"/>
          </a:p>
          <a:p>
            <a:pPr indent="0" lvl="0" marL="0" rtl="0" algn="l">
              <a:spcBef>
                <a:spcPts val="0"/>
              </a:spcBef>
              <a:spcAft>
                <a:spcPts val="0"/>
              </a:spcAft>
              <a:buNone/>
            </a:pPr>
            <a:r>
              <a:rPr lang="en" sz="1000" u="sng">
                <a:solidFill>
                  <a:schemeClr val="hlink"/>
                </a:solidFill>
                <a:hlinkClick r:id="rId9"/>
              </a:rPr>
              <a:t>https://docs.google.com/presentation/d/1uVcId4U8eJ7JeyG6HUgcGXX8p1RBrB96KcGrxRsWXUs/pub?start=true&amp;loop=true&amp;delayms=3000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https://docs.google.com/presentation/d/1uVcId4U8eJ7JeyG6HUgcGXX8p1RBrB96KcGrxRsWXUs/view</a:t>
            </a:r>
            <a:endParaRPr sz="1000"/>
          </a:p>
          <a:p>
            <a:pPr indent="0" lvl="0" marL="0" rtl="0" algn="l">
              <a:spcBef>
                <a:spcPts val="0"/>
              </a:spcBef>
              <a:spcAft>
                <a:spcPts val="0"/>
              </a:spcAft>
              <a:buNone/>
            </a:pPr>
            <a:r>
              <a:rPr lang="en" sz="1000" u="sng">
                <a:solidFill>
                  <a:schemeClr val="hlink"/>
                </a:solidFill>
                <a:hlinkClick r:id="rId11"/>
              </a:rPr>
              <a:t>https://docs.google.com/presentation/d/1uVcId4U8eJ7JeyG6HUgcGXX8p1RBrB96KcGrxRsWXUs/htmlpresent</a:t>
            </a:r>
            <a:endParaRPr sz="1000"/>
          </a:p>
          <a:p>
            <a:pPr indent="0" lvl="0" marL="0" rtl="0" algn="l">
              <a:spcBef>
                <a:spcPts val="0"/>
              </a:spcBef>
              <a:spcAft>
                <a:spcPts val="0"/>
              </a:spcAft>
              <a:buNone/>
            </a:pPr>
            <a:r>
              <a:rPr lang="en" sz="1000" u="sng">
                <a:solidFill>
                  <a:schemeClr val="hlink"/>
                </a:solidFill>
                <a:hlinkClick r:id="rId12"/>
              </a:rPr>
              <a:t>https://docs.google.com/document/d/1e1aNrvMCswdnHhuUZ5zJ6C40s5anWUwE7RrwiPhjNQ8/edit?usp=sharing</a:t>
            </a:r>
            <a:endParaRPr sz="1000"/>
          </a:p>
          <a:p>
            <a:pPr indent="0" lvl="0" marL="0" rtl="0" algn="l">
              <a:spcBef>
                <a:spcPts val="0"/>
              </a:spcBef>
              <a:spcAft>
                <a:spcPts val="0"/>
              </a:spcAft>
              <a:buNone/>
            </a:pPr>
            <a:r>
              <a:rPr lang="en" sz="1000" u="sng">
                <a:solidFill>
                  <a:schemeClr val="hlink"/>
                </a:solidFill>
                <a:hlinkClick r:id="rId13"/>
              </a:rPr>
              <a:t>https://docs.google.com/document/d/1e1aNrvMCswdnHhuUZ5zJ6C40s5anWUwE7RrwiPhjNQ8/pub</a:t>
            </a:r>
            <a:endParaRPr sz="1000"/>
          </a:p>
          <a:p>
            <a:pPr indent="0" lvl="0" marL="0" rtl="0" algn="l">
              <a:spcBef>
                <a:spcPts val="0"/>
              </a:spcBef>
              <a:spcAft>
                <a:spcPts val="0"/>
              </a:spcAft>
              <a:buNone/>
            </a:pPr>
            <a:r>
              <a:rPr lang="en" sz="1000" u="sng">
                <a:solidFill>
                  <a:schemeClr val="hlink"/>
                </a:solidFill>
                <a:hlinkClick r:id="rId14"/>
              </a:rPr>
              <a:t>https://docs.google.com/document/d/1e1aNrvMCswdnHhuUZ5zJ6C40s5anWUwE7RrwiPhjNQ8/view</a:t>
            </a:r>
            <a:endParaRPr sz="1000"/>
          </a:p>
          <a:p>
            <a:pPr indent="0" lvl="0" marL="0" rtl="0" algn="l">
              <a:spcBef>
                <a:spcPts val="0"/>
              </a:spcBef>
              <a:spcAft>
                <a:spcPts val="0"/>
              </a:spcAft>
              <a:buNone/>
            </a:pPr>
            <a:r>
              <a:rPr lang="en" sz="1000" u="sng">
                <a:solidFill>
                  <a:schemeClr val="hlink"/>
                </a:solidFill>
                <a:hlinkClick r:id="rId15"/>
              </a:rPr>
              <a:t>https://docs.google.com/presentation/d/1V8HwwifCxj_xpuMXkY_EUYaMxe4BoLQ1eguG-FOproI/edit?usp=sharing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https://docs.google.com/presentation/d/1V8HwwifCxj_xpuMXkY_EUYaMxe4BoLQ1eguG-FOproI/pub?start=true&amp;loop=true&amp;delayms=3000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https://docs.google.com/presentation/d/1V8HwwifCxj_xpuMXkY_EUYaMxe4BoLQ1eguG-FOproI/view</a:t>
            </a:r>
            <a:endParaRPr sz="1000"/>
          </a:p>
          <a:p>
            <a:pPr indent="0" lvl="0" marL="0" rtl="0" algn="l">
              <a:spcBef>
                <a:spcPts val="0"/>
              </a:spcBef>
              <a:spcAft>
                <a:spcPts val="0"/>
              </a:spcAft>
              <a:buNone/>
            </a:pPr>
            <a:r>
              <a:rPr lang="en" sz="1000" u="sng">
                <a:solidFill>
                  <a:schemeClr val="hlink"/>
                </a:solidFill>
                <a:hlinkClick r:id="rId18"/>
              </a:rPr>
              <a:t>https://docs.google.com/presentation/d/1V8HwwifCxj_xpuMXkY_EUYaMxe4BoLQ1eguG-FOproI/htmlpresent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656768689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656768689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photobooth rental long beach,wedding photobooth rental long beach,photobooth rental prices long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65676868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65676868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65676868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65676868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656768689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656768689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photobooth rental long beach,wedding photobooth rental long beach,photobooth rental prices long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656768689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656768689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656768689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656768689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656768689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656768689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656768689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656768689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photobooth rental long beach,wedding photobooth rental long beach,photobooth rental prices long beach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656768689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656768689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https://drive.google.com/file/d/1-xNC6QF_kXEPH2LZcLHB-9-Lpo7Y4vKY/view?usp=sharing</a:t>
            </a:r>
            <a:endParaRPr sz="1000"/>
          </a:p>
          <a:p>
            <a:pPr indent="0" lvl="0" marL="0" rtl="0" algn="l">
              <a:spcBef>
                <a:spcPts val="0"/>
              </a:spcBef>
              <a:spcAft>
                <a:spcPts val="0"/>
              </a:spcAft>
              <a:buNone/>
            </a:pPr>
            <a:r>
              <a:rPr lang="en" sz="1000" u="sng">
                <a:solidFill>
                  <a:schemeClr val="hlink"/>
                </a:solidFill>
                <a:hlinkClick r:id="rId3"/>
              </a:rPr>
              <a:t>https://drive.google.com/file/d/1PjfaWmnawiihqm_vMa6xHPNzF3KM3pr8/view?usp=sharing</a:t>
            </a:r>
            <a:endParaRPr sz="1000"/>
          </a:p>
          <a:p>
            <a:pPr indent="0" lvl="0" marL="0" rtl="0" algn="l">
              <a:spcBef>
                <a:spcPts val="0"/>
              </a:spcBef>
              <a:spcAft>
                <a:spcPts val="0"/>
              </a:spcAft>
              <a:buNone/>
            </a:pPr>
            <a:r>
              <a:rPr lang="en" sz="1000" u="sng">
                <a:solidFill>
                  <a:schemeClr val="hlink"/>
                </a:solidFill>
                <a:hlinkClick r:id="rId4"/>
              </a:rPr>
              <a:t>https://drive.google.com/file/d/1sCSNgoBw6eClqRmtaZJUQVQTk8iXmzdV/view?usp=sharing</a:t>
            </a:r>
            <a:endParaRPr sz="1000"/>
          </a:p>
          <a:p>
            <a:pPr indent="0" lvl="0" marL="0" rtl="0" algn="l">
              <a:spcBef>
                <a:spcPts val="0"/>
              </a:spcBef>
              <a:spcAft>
                <a:spcPts val="0"/>
              </a:spcAft>
              <a:buNone/>
            </a:pPr>
            <a:r>
              <a:rPr lang="en" sz="1000" u="sng">
                <a:solidFill>
                  <a:schemeClr val="hlink"/>
                </a:solidFill>
                <a:hlinkClick r:id="rId5"/>
              </a:rPr>
              <a:t>https://docs.google.com/document/d/1ptjgK0hve1rAuDDMqaN7q25JX1ksLIusvx7cIXz0Iuo/edit?usp=sharing</a:t>
            </a:r>
            <a:endParaRPr sz="1000"/>
          </a:p>
          <a:p>
            <a:pPr indent="0" lvl="0" marL="0" rtl="0" algn="l">
              <a:spcBef>
                <a:spcPts val="0"/>
              </a:spcBef>
              <a:spcAft>
                <a:spcPts val="0"/>
              </a:spcAft>
              <a:buNone/>
            </a:pPr>
            <a:r>
              <a:rPr lang="en" sz="1000" u="sng">
                <a:solidFill>
                  <a:schemeClr val="hlink"/>
                </a:solidFill>
                <a:hlinkClick r:id="rId6"/>
              </a:rPr>
              <a:t>https://docs.google.com/document/d/1ptjgK0hve1rAuDDMqaN7q25JX1ksLIusvx7cIXz0Iuo/pub</a:t>
            </a:r>
            <a:endParaRPr sz="1000"/>
          </a:p>
          <a:p>
            <a:pPr indent="0" lvl="0" marL="0" rtl="0" algn="l">
              <a:spcBef>
                <a:spcPts val="0"/>
              </a:spcBef>
              <a:spcAft>
                <a:spcPts val="0"/>
              </a:spcAft>
              <a:buNone/>
            </a:pPr>
            <a:r>
              <a:rPr lang="en" sz="1000" u="sng">
                <a:solidFill>
                  <a:schemeClr val="hlink"/>
                </a:solidFill>
                <a:hlinkClick r:id="rId7"/>
              </a:rPr>
              <a:t>https://docs.google.com/document/d/1ptjgK0hve1rAuDDMqaN7q25JX1ksLIusvx7cIXz0Iuo/view</a:t>
            </a:r>
            <a:endParaRPr sz="1000"/>
          </a:p>
          <a:p>
            <a:pPr indent="0" lvl="0" marL="0" rtl="0" algn="l">
              <a:spcBef>
                <a:spcPts val="0"/>
              </a:spcBef>
              <a:spcAft>
                <a:spcPts val="0"/>
              </a:spcAft>
              <a:buNone/>
            </a:pPr>
            <a:r>
              <a:rPr lang="en" sz="1000" u="sng">
                <a:solidFill>
                  <a:schemeClr val="hlink"/>
                </a:solidFill>
                <a:hlinkClick r:id="rId8"/>
              </a:rPr>
              <a:t>https://docs.google.com/presentation/d/1uVcId4U8eJ7JeyG6HUgcGXX8p1RBrB96KcGrxRsWXUs/edit?usp=sharing</a:t>
            </a:r>
            <a:endParaRPr sz="1000"/>
          </a:p>
          <a:p>
            <a:pPr indent="0" lvl="0" marL="0" rtl="0" algn="l">
              <a:spcBef>
                <a:spcPts val="0"/>
              </a:spcBef>
              <a:spcAft>
                <a:spcPts val="0"/>
              </a:spcAft>
              <a:buNone/>
            </a:pPr>
            <a:r>
              <a:rPr lang="en" sz="1000" u="sng">
                <a:solidFill>
                  <a:schemeClr val="hlink"/>
                </a:solidFill>
                <a:hlinkClick r:id="rId9"/>
              </a:rPr>
              <a:t>https://docs.google.com/presentation/d/1uVcId4U8eJ7JeyG6HUgcGXX8p1RBrB96KcGrxRsWXUs/pub?start=true&amp;loop=true&amp;delayms=3000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https://docs.google.com/presentation/d/1uVcId4U8eJ7JeyG6HUgcGXX8p1RBrB96KcGrxRsWXUs/view</a:t>
            </a:r>
            <a:endParaRPr sz="1000"/>
          </a:p>
          <a:p>
            <a:pPr indent="0" lvl="0" marL="0" rtl="0" algn="l">
              <a:spcBef>
                <a:spcPts val="0"/>
              </a:spcBef>
              <a:spcAft>
                <a:spcPts val="0"/>
              </a:spcAft>
              <a:buNone/>
            </a:pPr>
            <a:r>
              <a:rPr lang="en" sz="1000" u="sng">
                <a:solidFill>
                  <a:schemeClr val="hlink"/>
                </a:solidFill>
                <a:hlinkClick r:id="rId11"/>
              </a:rPr>
              <a:t>https://docs.google.com/presentation/d/1uVcId4U8eJ7JeyG6HUgcGXX8p1RBrB96KcGrxRsWXUs/htmlpresent</a:t>
            </a:r>
            <a:endParaRPr sz="1000"/>
          </a:p>
          <a:p>
            <a:pPr indent="0" lvl="0" marL="0" rtl="0" algn="l">
              <a:spcBef>
                <a:spcPts val="0"/>
              </a:spcBef>
              <a:spcAft>
                <a:spcPts val="0"/>
              </a:spcAft>
              <a:buNone/>
            </a:pPr>
            <a:r>
              <a:rPr lang="en" sz="1000" u="sng">
                <a:solidFill>
                  <a:schemeClr val="hlink"/>
                </a:solidFill>
                <a:hlinkClick r:id="rId12"/>
              </a:rPr>
              <a:t>https://docs.google.com/document/d/1e1aNrvMCswdnHhuUZ5zJ6C40s5anWUwE7RrwiPhjNQ8/edit?usp=sharing</a:t>
            </a:r>
            <a:endParaRPr sz="1000"/>
          </a:p>
          <a:p>
            <a:pPr indent="0" lvl="0" marL="0" rtl="0" algn="l">
              <a:spcBef>
                <a:spcPts val="0"/>
              </a:spcBef>
              <a:spcAft>
                <a:spcPts val="0"/>
              </a:spcAft>
              <a:buNone/>
            </a:pPr>
            <a:r>
              <a:rPr lang="en" sz="1000" u="sng">
                <a:solidFill>
                  <a:schemeClr val="hlink"/>
                </a:solidFill>
                <a:hlinkClick r:id="rId13"/>
              </a:rPr>
              <a:t>https://docs.google.com/document/d/1e1aNrvMCswdnHhuUZ5zJ6C40s5anWUwE7RrwiPhjNQ8/pub</a:t>
            </a:r>
            <a:endParaRPr sz="1000"/>
          </a:p>
          <a:p>
            <a:pPr indent="0" lvl="0" marL="0" rtl="0" algn="l">
              <a:spcBef>
                <a:spcPts val="0"/>
              </a:spcBef>
              <a:spcAft>
                <a:spcPts val="0"/>
              </a:spcAft>
              <a:buNone/>
            </a:pPr>
            <a:r>
              <a:rPr lang="en" sz="1000" u="sng">
                <a:solidFill>
                  <a:schemeClr val="hlink"/>
                </a:solidFill>
                <a:hlinkClick r:id="rId14"/>
              </a:rPr>
              <a:t>https://docs.google.com/document/d/1e1aNrvMCswdnHhuUZ5zJ6C40s5anWUwE7RrwiPhjNQ8/view</a:t>
            </a:r>
            <a:endParaRPr sz="1000"/>
          </a:p>
          <a:p>
            <a:pPr indent="0" lvl="0" marL="0" rtl="0" algn="l">
              <a:spcBef>
                <a:spcPts val="0"/>
              </a:spcBef>
              <a:spcAft>
                <a:spcPts val="0"/>
              </a:spcAft>
              <a:buNone/>
            </a:pPr>
            <a:r>
              <a:rPr lang="en" sz="1000" u="sng">
                <a:solidFill>
                  <a:schemeClr val="hlink"/>
                </a:solidFill>
                <a:hlinkClick r:id="rId15"/>
              </a:rPr>
              <a:t>https://docs.google.com/presentation/d/1V8HwwifCxj_xpuMXkY_EUYaMxe4BoLQ1eguG-FOproI/edit?usp=sharing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https://docs.google.com/presentation/d/1V8HwwifCxj_xpuMXkY_EUYaMxe4BoLQ1eguG-FOproI/pub?start=true&amp;loop=true&amp;delayms=3000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https://docs.google.com/presentation/d/1V8HwwifCxj_xpuMXkY_EUYaMxe4BoLQ1eguG-FOproI/view</a:t>
            </a:r>
            <a:endParaRPr sz="1000"/>
          </a:p>
          <a:p>
            <a:pPr indent="0" lvl="0" marL="0" rtl="0" algn="l">
              <a:spcBef>
                <a:spcPts val="0"/>
              </a:spcBef>
              <a:spcAft>
                <a:spcPts val="0"/>
              </a:spcAft>
              <a:buNone/>
            </a:pPr>
            <a:r>
              <a:rPr lang="en" sz="1000" u="sng">
                <a:solidFill>
                  <a:schemeClr val="hlink"/>
                </a:solidFill>
                <a:hlinkClick r:id="rId18"/>
              </a:rPr>
              <a:t>https://docs.google.com/presentation/d/1V8HwwifCxj_xpuMXkY_EUYaMxe4BoLQ1eguG-FOproI/htmlpresent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pen-air-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pen-air-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pen-air-photo-booth-rental/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pen-air-photo-booth-rental/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uVcId4U8eJ7JeyG6HUgcGXX8p1RBrB96KcGrxRsWXUs/view" TargetMode="External"/><Relationship Id="rId10" Type="http://schemas.openxmlformats.org/officeDocument/2006/relationships/hyperlink" Target="https://docs.google.com/presentation/d/1uVcId4U8eJ7JeyG6HUgcGXX8p1RBrB96KcGrxRsWXUs/pub?start=true&amp;loop=true&amp;delayms=3000" TargetMode="External"/><Relationship Id="rId13" Type="http://schemas.openxmlformats.org/officeDocument/2006/relationships/hyperlink" Target="https://docs.google.com/document/d/1e1aNrvMCswdnHhuUZ5zJ6C40s5anWUwE7RrwiPhjNQ8/edit?usp=sharing" TargetMode="External"/><Relationship Id="rId12" Type="http://schemas.openxmlformats.org/officeDocument/2006/relationships/hyperlink" Target="https://docs.google.com/presentation/d/1uVcId4U8eJ7JeyG6HUgcGXX8p1RBrB96KcGrxRsWXUs/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xNC6QF_kXEPH2LZcLHB-9-Lpo7Y4vKY/view?usp=sharing" TargetMode="External"/><Relationship Id="rId4" Type="http://schemas.openxmlformats.org/officeDocument/2006/relationships/hyperlink" Target="https://drive.google.com/file/d/1PjfaWmnawiihqm_vMa6xHPNzF3KM3pr8/view?usp=sharing" TargetMode="External"/><Relationship Id="rId9" Type="http://schemas.openxmlformats.org/officeDocument/2006/relationships/hyperlink" Target="https://docs.google.com/presentation/d/1uVcId4U8eJ7JeyG6HUgcGXX8p1RBrB96KcGrxRsWXUs/edit?usp=sharing" TargetMode="External"/><Relationship Id="rId15" Type="http://schemas.openxmlformats.org/officeDocument/2006/relationships/hyperlink" Target="https://docs.google.com/document/d/1e1aNrvMCswdnHhuUZ5zJ6C40s5anWUwE7RrwiPhjNQ8/view" TargetMode="External"/><Relationship Id="rId14" Type="http://schemas.openxmlformats.org/officeDocument/2006/relationships/hyperlink" Target="https://docs.google.com/document/d/1e1aNrvMCswdnHhuUZ5zJ6C40s5anWUwE7RrwiPhjNQ8/pub" TargetMode="External"/><Relationship Id="rId17" Type="http://schemas.openxmlformats.org/officeDocument/2006/relationships/hyperlink" Target="https://docs.google.com/presentation/d/1V8HwwifCxj_xpuMXkY_EUYaMxe4BoLQ1eguG-FOproI/pub?start=true&amp;loop=true&amp;delayms=3000" TargetMode="External"/><Relationship Id="rId16" Type="http://schemas.openxmlformats.org/officeDocument/2006/relationships/hyperlink" Target="https://docs.google.com/presentation/d/1V8HwwifCxj_xpuMXkY_EUYaMxe4BoLQ1eguG-FOproI/edit?usp=sharing" TargetMode="External"/><Relationship Id="rId5" Type="http://schemas.openxmlformats.org/officeDocument/2006/relationships/hyperlink" Target="https://drive.google.com/file/d/1sCSNgoBw6eClqRmtaZJUQVQTk8iXmzdV/view?usp=sharing" TargetMode="External"/><Relationship Id="rId19" Type="http://schemas.openxmlformats.org/officeDocument/2006/relationships/hyperlink" Target="https://docs.google.com/presentation/d/1V8HwwifCxj_xpuMXkY_EUYaMxe4BoLQ1eguG-FOproI/htmlpresent" TargetMode="External"/><Relationship Id="rId6" Type="http://schemas.openxmlformats.org/officeDocument/2006/relationships/hyperlink" Target="https://docs.google.com/document/d/1ptjgK0hve1rAuDDMqaN7q25JX1ksLIusvx7cIXz0Iuo/edit?usp=sharing" TargetMode="External"/><Relationship Id="rId18" Type="http://schemas.openxmlformats.org/officeDocument/2006/relationships/hyperlink" Target="https://docs.google.com/presentation/d/1V8HwwifCxj_xpuMXkY_EUYaMxe4BoLQ1eguG-FOproI/view" TargetMode="External"/><Relationship Id="rId7" Type="http://schemas.openxmlformats.org/officeDocument/2006/relationships/hyperlink" Target="https://docs.google.com/document/d/1ptjgK0hve1rAuDDMqaN7q25JX1ksLIusvx7cIXz0Iuo/pub" TargetMode="External"/><Relationship Id="rId8" Type="http://schemas.openxmlformats.org/officeDocument/2006/relationships/hyperlink" Target="https://docs.google.com/document/d/1ptjgK0hve1rAuDDMqaN7q25JX1ksLIusvx7cIXz0Iuo/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photobooth rental long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https://sites.google.com/view/open-air-photo-booth-rental/home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photobooth rental long beach</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https://sites.google.com/view/open-air-photo-booth-rental/home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booth rental long beach" id="60" name="Google Shape;60;p14" title="wedding photobooth rental long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photobooth rental long beach</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When it comes to developing personalized activations, think of it as a picture booth. Your visitors are interested in your brand. As a result, we provide picture slideshows with complete custom wrappers, customized backdrops, on-screen branding, and promotional slides. We want our booth to attract people' attention and draw them into the experience in the same way as bees are drawn to the hues of flowers.	This extra attention to detail is what customers demand, and it helps us connect to the present moment. Don't worry, it's only getting cuter. Photo-All photo booth events are simple to set up. To snap a photo, stand in front of the camera and press the shutter button.&amp;nbsp;&amp;nbsp;Millions of photos have been taken using Polaroids, handheld cameras, mobile phones, and photo booths. So, what's the distinction? Our team collaborates with customers to produce unique photo designs for both print and digital distribution. 	Our open air photo booth provides visitors with a branded snapshot of the occasion. If so, consider this your selfie seal of approval. This is the ultimate snapshot of time spent with their favorite businesses. Physical takeaway is usually a good option for sharing. After the picture session, attendees may pick whatever photographs they want to share digitally.&amp;nbsp;You may then share your images on social media with your digital world. By publishing on several social platforms with recommended remarks and branded embed URLs, guests became active influencers. Like bees exchanging knowledge and honey with their colonies, digital sharing expanded quickly. Engagement marketers consider customers as active participants rather than passive receivers of communications. Experiential marketing campaigns should be actively involved in the creation and co-creation of marketing programs, as well as the development of connections with companies.</a:t>
            </a:r>
            <a:endParaRPr sz="800"/>
          </a:p>
          <a:p>
            <a:pPr indent="0" lvl="0" marL="0" rtl="0" algn="l">
              <a:spcBef>
                <a:spcPts val="0"/>
              </a:spcBef>
              <a:spcAft>
                <a:spcPts val="0"/>
              </a:spcAft>
              <a:buNone/>
            </a:pPr>
            <a:r>
              <a:rPr lang="en" sz="1000" u="sng">
                <a:solidFill>
                  <a:schemeClr val="hlink"/>
                </a:solidFill>
                <a:hlinkClick r:id="rId3"/>
              </a:rPr>
              <a:t>https://sites.google.com/view/open-air-photo-booth-rental/home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 Photo Fiesta! Photo Booth Rentals</a:t>
            </a:r>
            <a:endParaRPr sz="1000"/>
          </a:p>
          <a:p>
            <a:pPr indent="0" lvl="0" marL="0" rtl="0" algn="l">
              <a:spcBef>
                <a:spcPts val="0"/>
              </a:spcBef>
              <a:spcAft>
                <a:spcPts val="0"/>
              </a:spcAft>
              <a:buNone/>
            </a:pPr>
            <a:r>
              <a:rPr lang="en" sz="1000"/>
              <a:t>16000 Kaplan Ave, City of Industry, CA 91744</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photobooth rental long beach</a:t>
            </a:r>
            <a:endParaRPr sz="800"/>
          </a:p>
          <a:p>
            <a:pPr indent="0" lvl="0" marL="0" rtl="0" algn="l">
              <a:spcBef>
                <a:spcPts val="0"/>
              </a:spcBef>
              <a:spcAft>
                <a:spcPts val="0"/>
              </a:spcAft>
              <a:buNone/>
            </a:pPr>
            <a:r>
              <a:rPr lang="en" sz="800"/>
              <a:t>wedding photobooth rental long beach</a:t>
            </a:r>
            <a:endParaRPr sz="800"/>
          </a:p>
          <a:p>
            <a:pPr indent="0" lvl="0" marL="0" rtl="0" algn="l">
              <a:spcBef>
                <a:spcPts val="0"/>
              </a:spcBef>
              <a:spcAft>
                <a:spcPts val="0"/>
              </a:spcAft>
              <a:buNone/>
            </a:pPr>
            <a:r>
              <a:rPr lang="en" sz="800"/>
              <a:t>photobooth rental prices long beach</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As a result, photo booth rental businesses and other service providers are reaping the benefits of the growth. But what happens if demand falls once more? Since early 2023, Lucky Frog Photos has been planning for the boom and its demise. Through Spring 2023, we expect tremendous demand and limited booking availability.  Things may change with the economy on the verge of a recession, but we are optimistic that weddings will not be impacted until mid-late 2025. Until then, customers face a competitive market. To address the spike in demand, Lucky Frog Photos decided to make significant investments in inventory, staff, and marketing in early 2023.  We purchased ten additional picture booths in Aliso Viejo and Huntington Beach, increasing the capacity. This expansion allowed us to not only keep up with company growth, but also to renew our inventory. Older models will be taken out when this business shuts, and our fleet of booths will be the newest and finest in Laguna Beach. We will establish 25 new picture booths around the organization and phase out existing stock following the boom. To summarize, we are experiencing unprecedented demand for photo booth rentals. That demand will ultimately fade, but Lucky Frog Photos will be the dominating rental company in Laguna Niguel and Orange County, California. Newport Beach, Orange, and Placentia will be able to satisfy their rental demands not only with the services we offer, but also with the quality of our new stand.&#10;" id="87" name="Google Shape;87;p19" title="wedding photobooth rental long beach">
            <a:hlinkClick r:id="rId3"/>
          </p:cNvPr>
          <p:cNvPicPr preferRelativeResize="0"/>
          <p:nvPr/>
        </p:nvPicPr>
        <p:blipFill>
          <a:blip r:embed="rId4">
            <a:alphaModFix/>
          </a:blip>
          <a:stretch>
            <a:fillRect/>
          </a:stretch>
        </p:blipFill>
        <p:spPr>
          <a:xfrm>
            <a:off x="1714500" y="671513"/>
            <a:ext cx="5715000" cy="3800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